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18"/>
  </p:notesMasterIdLst>
  <p:sldIdLst>
    <p:sldId id="256" r:id="rId5"/>
    <p:sldId id="289" r:id="rId6"/>
    <p:sldId id="258" r:id="rId7"/>
    <p:sldId id="298" r:id="rId8"/>
    <p:sldId id="290" r:id="rId9"/>
    <p:sldId id="300" r:id="rId10"/>
    <p:sldId id="292" r:id="rId11"/>
    <p:sldId id="293" r:id="rId12"/>
    <p:sldId id="294" r:id="rId13"/>
    <p:sldId id="295" r:id="rId14"/>
    <p:sldId id="296" r:id="rId15"/>
    <p:sldId id="297" r:id="rId16"/>
    <p:sldId id="299" r:id="rId17"/>
  </p:sldIdLst>
  <p:sldSz cx="9144000" cy="5143500" type="screen16x9"/>
  <p:notesSz cx="6858000" cy="9144000"/>
  <p:embeddedFontLst>
    <p:embeddedFont>
      <p:font typeface="Fira Sans Extra Condensed" panose="020B0503050000020004" pitchFamily="34" charset="0"/>
      <p:regular r:id="rId19"/>
      <p:bold r:id="rId20"/>
      <p:italic r:id="rId21"/>
      <p:boldItalic r:id="rId22"/>
    </p:embeddedFont>
    <p:embeddedFont>
      <p:font typeface="Fira Sans Extra Condensed SemiBold" panose="020B060402020202020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BA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1A368-E081-4C5E-9532-4B27C7C37FD3}" v="160" dt="2023-12-06T16:08:48.389"/>
  </p1510:revLst>
</p1510:revInfo>
</file>

<file path=ppt/tableStyles.xml><?xml version="1.0" encoding="utf-8"?>
<a:tblStyleLst xmlns:a="http://schemas.openxmlformats.org/drawingml/2006/main" def="{AED6032A-05E0-4883-8228-6FF98F193C0E}">
  <a:tblStyle styleId="{AED6032A-05E0-4883-8228-6FF98F193C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363" autoAdjust="0"/>
  </p:normalViewPr>
  <p:slideViewPr>
    <p:cSldViewPr snapToGrid="0">
      <p:cViewPr>
        <p:scale>
          <a:sx n="75" d="100"/>
          <a:sy n="75" d="100"/>
        </p:scale>
        <p:origin x="166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Google Sans"/>
              </a:rPr>
              <a:t> The African continent is well-represented in Ligue 1. The top 10 countries by player density include four African countries: Senegal, Algeria, Morocco, and Ivory Coast. This suggests that Ligue 1 is a popular destination for African players.</a:t>
            </a:r>
          </a:p>
          <a:p>
            <a:r>
              <a:rPr lang="en-US" b="0" i="0" dirty="0">
                <a:solidFill>
                  <a:srgbClr val="E3E3E3"/>
                </a:solidFill>
                <a:effectLst/>
                <a:latin typeface="Google Sans"/>
              </a:rPr>
              <a:t>There is a strong connection between France and its former colonies. strong historical and cultural connection between France and these countries, which may make it easier for players from these countries to integrate into French culture and Ligue 1.</a:t>
            </a:r>
            <a:endParaRPr lang="en-US" dirty="0"/>
          </a:p>
        </p:txBody>
      </p:sp>
    </p:spTree>
    <p:extLst>
      <p:ext uri="{BB962C8B-B14F-4D97-AF65-F5344CB8AC3E}">
        <p14:creationId xmlns:p14="http://schemas.microsoft.com/office/powerpoint/2010/main" val="36312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3E3E3"/>
                </a:solidFill>
                <a:effectLst/>
                <a:latin typeface="Google Sans"/>
              </a:rPr>
              <a:t> Brazil is a major producer of talented footballers.</a:t>
            </a:r>
          </a:p>
          <a:p>
            <a:r>
              <a:rPr lang="en-US" b="0" i="0" dirty="0">
                <a:solidFill>
                  <a:srgbClr val="E3E3E3"/>
                </a:solidFill>
                <a:effectLst/>
                <a:latin typeface="Google Sans"/>
              </a:rPr>
              <a:t>The Premier League is becoming more international. The number of players from non-European countries has been increasing in recent years. </a:t>
            </a:r>
          </a:p>
          <a:p>
            <a:pPr algn="l">
              <a:buFont typeface="Arial" panose="020B0604020202020204" pitchFamily="34" charset="0"/>
              <a:buChar char="•"/>
            </a:pPr>
            <a:r>
              <a:rPr lang="en-US" b="0" i="0" dirty="0">
                <a:solidFill>
                  <a:srgbClr val="E3E3E3"/>
                </a:solidFill>
                <a:effectLst/>
                <a:latin typeface="Google Sans"/>
              </a:rPr>
              <a:t>The Premier League is a more diverse league than some other European leagues, such as Serie A. For example, the top 5 nationalities account for over 80% of all players in Serie A.</a:t>
            </a:r>
          </a:p>
          <a:p>
            <a:pPr algn="l">
              <a:buFont typeface="Arial" panose="020B0604020202020204" pitchFamily="34" charset="0"/>
              <a:buChar char="•"/>
            </a:pPr>
            <a:r>
              <a:rPr lang="en-US" b="0" i="0" dirty="0">
                <a:solidFill>
                  <a:srgbClr val="E3E3E3"/>
                </a:solidFill>
                <a:effectLst/>
                <a:latin typeface="Google Sans"/>
              </a:rPr>
              <a:t>The Premier League is a very competitive league, and players from all over the world are attracted to the league by the prospect of playing against the best players in the world.</a:t>
            </a:r>
          </a:p>
          <a:p>
            <a:endParaRPr lang="en-US" dirty="0"/>
          </a:p>
        </p:txBody>
      </p:sp>
    </p:spTree>
    <p:extLst>
      <p:ext uri="{BB962C8B-B14F-4D97-AF65-F5344CB8AC3E}">
        <p14:creationId xmlns:p14="http://schemas.microsoft.com/office/powerpoint/2010/main" val="470625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3E3E3"/>
                </a:solidFill>
                <a:effectLst/>
                <a:latin typeface="Google Sans"/>
              </a:rPr>
              <a:t>La Liga is the top league in Spain,,, Spain has the most players in La Liga</a:t>
            </a:r>
          </a:p>
          <a:p>
            <a:r>
              <a:rPr lang="en-US" b="0" i="0" dirty="0">
                <a:solidFill>
                  <a:srgbClr val="E3E3E3"/>
                </a:solidFill>
                <a:effectLst/>
                <a:latin typeface="Google Sans"/>
              </a:rPr>
              <a:t>South America was colonized by Spain and Portugal, which resulted in the spread of the Spanish and Portuguese languages and cultures throughout the region. </a:t>
            </a:r>
            <a:endParaRPr lang="en-US" dirty="0"/>
          </a:p>
        </p:txBody>
      </p:sp>
    </p:spTree>
    <p:extLst>
      <p:ext uri="{BB962C8B-B14F-4D97-AF65-F5344CB8AC3E}">
        <p14:creationId xmlns:p14="http://schemas.microsoft.com/office/powerpoint/2010/main" val="642713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04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27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effectLst/>
                <a:latin typeface="Inter"/>
              </a:rPr>
              <a:t>Diagram design of the database:</a:t>
            </a:r>
          </a:p>
          <a:p>
            <a:pPr marL="0" lvl="0" indent="0" algn="l" rtl="0">
              <a:spcBef>
                <a:spcPts val="0"/>
              </a:spcBef>
              <a:spcAft>
                <a:spcPts val="0"/>
              </a:spcAft>
              <a:buNone/>
            </a:pPr>
            <a:r>
              <a:rPr lang="en-US" dirty="0"/>
              <a:t>https://drawsql.app/teams/ibrahim-9/diagrams/the-game-in-numbers-analyzing-football-data-from-transfermarkt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11111"/>
                </a:solidFill>
                <a:effectLst/>
                <a:latin typeface="-apple-system"/>
              </a:rPr>
              <a:t>The market value of the most valuable player has been increasing over time, from 1992 to 2021. This could be due to various factors such as inflation, increased revenues in football, and the growing global popularity of the sport.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692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E3E3E3"/>
                </a:solidFill>
                <a:effectLst/>
                <a:latin typeface="Google Sans"/>
              </a:rPr>
              <a:t>The chart shows that home teams have a significant advantage over away teams, with home winning percentages consistently higher than away winning percentages. Draw percentages have remained relatively stable over the years, fluctuating between 23% and 25%.</a:t>
            </a:r>
          </a:p>
          <a:p>
            <a:pPr algn="l"/>
            <a:r>
              <a:rPr lang="en-US" b="0" i="0" dirty="0">
                <a:solidFill>
                  <a:srgbClr val="E3E3E3"/>
                </a:solidFill>
                <a:effectLst/>
                <a:latin typeface="Google Sans"/>
              </a:rPr>
              <a:t>One meaningful insight that can be drawn from this chart is that home teams have a better chance of winning because they are playing in familiar surroundings and with the support of their home fans. This is known as the "home field advantage.“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3E3E3"/>
                </a:solidFill>
                <a:effectLst/>
                <a:latin typeface="Google Sans"/>
              </a:rPr>
              <a:t>Draw percentages have remained relatively stable over the years, fluctuating between 23% and 25%. This suggests that there is a fundamental balance between home teams and away teams, and that neither side is consistently able to gain a significant advantage over the other.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3E3E3"/>
                </a:solidFill>
                <a:effectLst/>
                <a:latin typeface="Google Sans"/>
              </a:rPr>
              <a:t>The gap between home and away winning percentages has narrowed slightly in recent years. This could be due to a number of factors, such as the increasing professionalism of away teams, the improved quality of playing surfaces in away stadiums, and the impact of technology such as video assistant referees (VAR).</a:t>
            </a:r>
          </a:p>
          <a:p>
            <a:pPr algn="l"/>
            <a:endParaRPr lang="en-US" b="0" i="0" dirty="0">
              <a:solidFill>
                <a:srgbClr val="E3E3E3"/>
              </a:solidFill>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449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Google Sans"/>
              </a:rPr>
              <a:t>Attackers are the most prolific </a:t>
            </a:r>
            <a:r>
              <a:rPr lang="en-US" b="0" i="0" dirty="0" err="1">
                <a:solidFill>
                  <a:srgbClr val="E3E3E3"/>
                </a:solidFill>
                <a:effectLst/>
                <a:latin typeface="Google Sans"/>
              </a:rPr>
              <a:t>goalscorers</a:t>
            </a:r>
            <a:r>
              <a:rPr lang="en-US" b="0" i="0" dirty="0">
                <a:solidFill>
                  <a:srgbClr val="E3E3E3"/>
                </a:solidFill>
                <a:effectLst/>
                <a:latin typeface="Google Sans"/>
              </a:rPr>
              <a:t>.  This is because these players are typically positioned closest to the opponent's goal and have the most opportunities to score.</a:t>
            </a:r>
          </a:p>
          <a:p>
            <a:pPr algn="l">
              <a:buFont typeface="Arial" panose="020B0604020202020204" pitchFamily="34" charset="0"/>
              <a:buChar char="•"/>
            </a:pPr>
            <a:r>
              <a:rPr lang="en-US" b="0" i="0" dirty="0">
                <a:solidFill>
                  <a:srgbClr val="E3E3E3"/>
                </a:solidFill>
                <a:effectLst/>
                <a:latin typeface="Google Sans"/>
              </a:rPr>
              <a:t>Midfielders also score a significant number of goals. Attacking Midfielders and Right Midfielders are the most prolific goalscoring midfielders,</a:t>
            </a:r>
          </a:p>
          <a:p>
            <a:pPr algn="l">
              <a:buFont typeface="Arial" panose="020B0604020202020204" pitchFamily="34" charset="0"/>
              <a:buChar char="•"/>
            </a:pPr>
            <a:r>
              <a:rPr lang="en-US" b="0" i="0" dirty="0">
                <a:solidFill>
                  <a:srgbClr val="E3E3E3"/>
                </a:solidFill>
                <a:effectLst/>
                <a:latin typeface="Google Sans"/>
              </a:rPr>
              <a:t> followed by Central Midfielders and Defensive Midfielders. This is because these players are often involved in the build-up to goals and are also capable of scoring long-range goals or goals from set pieces.</a:t>
            </a:r>
          </a:p>
          <a:p>
            <a:pPr algn="l">
              <a:buFont typeface="Arial" panose="020B0604020202020204" pitchFamily="34" charset="0"/>
              <a:buChar char="•"/>
            </a:pPr>
            <a:r>
              <a:rPr lang="en-US" b="0" i="0" dirty="0">
                <a:solidFill>
                  <a:srgbClr val="E3E3E3"/>
                </a:solidFill>
                <a:effectLst/>
                <a:latin typeface="Google Sans"/>
              </a:rPr>
              <a:t>Defenders score the fewest goals. However, it is important to note that defenders play a different role  Their primary focus is to prevent the opposition from scoring goals, rather than scoring goals themselves.</a:t>
            </a:r>
          </a:p>
          <a:p>
            <a:pPr algn="l"/>
            <a:r>
              <a:rPr lang="en-US" b="0" i="0" dirty="0">
                <a:solidFill>
                  <a:srgbClr val="E3E3E3"/>
                </a:solidFill>
                <a:effectLst/>
                <a:latin typeface="Google Sans"/>
              </a:rPr>
              <a:t>The plot also shows some interesting trends over time. For example, the number of goals scored by Attacking Midfielders has increased in recent years. This could be due to a number of factors, such as the increasing popularity of attacking formations and the increasing number of teams using attacking midfielders as playmakers.</a:t>
            </a:r>
          </a:p>
          <a:p>
            <a:endParaRPr lang="en-US" dirty="0"/>
          </a:p>
        </p:txBody>
      </p:sp>
    </p:spTree>
    <p:extLst>
      <p:ext uri="{BB962C8B-B14F-4D97-AF65-F5344CB8AC3E}">
        <p14:creationId xmlns:p14="http://schemas.microsoft.com/office/powerpoint/2010/main" val="226779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3E3E3"/>
                </a:solidFill>
                <a:effectLst/>
                <a:latin typeface="Google Sans"/>
              </a:rPr>
              <a:t>The plot shows the average number of U23 players and the total U23 minutes played for the top 30 teams in the seven major European leagues. The teams are colored by league, and the plot also includes a legend with league names.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3E3E3"/>
                </a:solidFill>
                <a:effectLst/>
                <a:latin typeface="Google Sans"/>
              </a:rPr>
              <a:t>This suggests that there is a correlation between giving U23 players opportunities and developing them into successful players.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3E3E3"/>
                </a:solidFill>
                <a:effectLst/>
                <a:latin typeface="Google Sans"/>
              </a:rPr>
              <a:t>The teams in the Bundesliga and the Eredivisie give U23 players the most minutes on average. This suggests that these leagues are more willing to trust young players with important roles.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3E3E3"/>
                </a:solidFill>
                <a:effectLst/>
                <a:latin typeface="Google Sans"/>
              </a:rPr>
              <a:t>There are a few teams that stand out from the others. For example, AFC Ajax Amsterdam plays an average of 8 U23 players per game and gives U23 players an average of 70,000 minutes per season. This is significantly more than the average for the other teams in the Eredivisie.</a:t>
            </a:r>
          </a:p>
          <a:p>
            <a:endParaRPr lang="en-US" dirty="0"/>
          </a:p>
        </p:txBody>
      </p:sp>
    </p:spTree>
    <p:extLst>
      <p:ext uri="{BB962C8B-B14F-4D97-AF65-F5344CB8AC3E}">
        <p14:creationId xmlns:p14="http://schemas.microsoft.com/office/powerpoint/2010/main" val="3507534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dirty="0">
                <a:solidFill>
                  <a:srgbClr val="111111"/>
                </a:solidFill>
                <a:effectLst/>
                <a:latin typeface="-apple-system"/>
              </a:rPr>
              <a:t>Language and Culture</a:t>
            </a:r>
            <a:r>
              <a:rPr lang="en-US" b="0" i="0" dirty="0">
                <a:solidFill>
                  <a:srgbClr val="111111"/>
                </a:solidFill>
                <a:effectLst/>
                <a:latin typeface="-apple-system"/>
              </a:rPr>
              <a:t>: Language and cultural familiarity can play a significant role. Players might prefer to play in a league where they are comfortable with the language and culture.</a:t>
            </a:r>
          </a:p>
          <a:p>
            <a:endParaRPr lang="en-US" dirty="0"/>
          </a:p>
          <a:p>
            <a:endParaRPr lang="en-US" dirty="0"/>
          </a:p>
        </p:txBody>
      </p:sp>
    </p:spTree>
    <p:extLst>
      <p:ext uri="{BB962C8B-B14F-4D97-AF65-F5344CB8AC3E}">
        <p14:creationId xmlns:p14="http://schemas.microsoft.com/office/powerpoint/2010/main" val="392409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3E3E3"/>
                </a:solidFill>
                <a:effectLst/>
                <a:latin typeface="Google Sans"/>
              </a:rPr>
              <a:t>The plot shows that the majority of players in Serie A are from Italy, followed by Argentina, Brazil, France, and Croatia.</a:t>
            </a:r>
          </a:p>
          <a:p>
            <a:r>
              <a:rPr lang="en-US" b="0" i="0" dirty="0">
                <a:solidFill>
                  <a:srgbClr val="E3E3E3"/>
                </a:solidFill>
                <a:effectLst/>
                <a:latin typeface="Google Sans"/>
              </a:rPr>
              <a:t>Italy has the most players in Serie A. because it is </a:t>
            </a:r>
            <a:r>
              <a:rPr lang="en-US" b="0" i="0" dirty="0">
                <a:solidFill>
                  <a:srgbClr val="202122"/>
                </a:solidFill>
                <a:effectLst/>
                <a:latin typeface="Arial" panose="020B0604020202020204" pitchFamily="34" charset="0"/>
              </a:rPr>
              <a:t>Italian Football Championship</a:t>
            </a:r>
            <a:endParaRPr lang="en-US" b="0" i="0" dirty="0">
              <a:solidFill>
                <a:srgbClr val="E3E3E3"/>
              </a:solidFill>
              <a:effectLst/>
              <a:latin typeface="Google San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3E3E3"/>
                </a:solidFill>
                <a:effectLst/>
                <a:latin typeface="Google Sans"/>
              </a:rPr>
              <a:t>Argentina, Brazil, and France are also well-represented in Serie A. These countries are known for producing some of the best players in the world, and it is no surprise that they have a large number of players in Serie A.</a:t>
            </a:r>
          </a:p>
          <a:p>
            <a:endParaRPr lang="en-US" dirty="0"/>
          </a:p>
        </p:txBody>
      </p:sp>
    </p:spTree>
    <p:extLst>
      <p:ext uri="{BB962C8B-B14F-4D97-AF65-F5344CB8AC3E}">
        <p14:creationId xmlns:p14="http://schemas.microsoft.com/office/powerpoint/2010/main" val="2386350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2554" y="1552125"/>
            <a:ext cx="40182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12550" y="3794075"/>
            <a:ext cx="4018200" cy="50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lvl1pPr lvl="0" algn="ctr">
              <a:lnSpc>
                <a:spcPct val="5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713225" y="1237559"/>
            <a:ext cx="77175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publicdomainpictures.net/view-image.php?image=70135&amp;picture=soccer-ball-2"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3624528" y="1019557"/>
            <a:ext cx="5250205" cy="20526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4000" dirty="0"/>
              <a:t>The Game in Numbers: Analyzing Football Data from </a:t>
            </a:r>
            <a:r>
              <a:rPr lang="en-US" sz="4000" dirty="0" err="1"/>
              <a:t>Transfermarkt</a:t>
            </a:r>
            <a:endParaRPr lang="en-US" sz="2000" dirty="0"/>
          </a:p>
        </p:txBody>
      </p:sp>
      <p:sp>
        <p:nvSpPr>
          <p:cNvPr id="61" name="Google Shape;61;p17"/>
          <p:cNvSpPr txBox="1">
            <a:spLocks noGrp="1"/>
          </p:cNvSpPr>
          <p:nvPr>
            <p:ph type="subTitle" idx="1"/>
          </p:nvPr>
        </p:nvSpPr>
        <p:spPr>
          <a:xfrm>
            <a:off x="3633141" y="3065722"/>
            <a:ext cx="40182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By Ibrahim Ibrahim</a:t>
            </a:r>
            <a:endParaRPr dirty="0"/>
          </a:p>
        </p:txBody>
      </p:sp>
      <p:grpSp>
        <p:nvGrpSpPr>
          <p:cNvPr id="131" name="Google Shape;356;p36">
            <a:extLst>
              <a:ext uri="{FF2B5EF4-FFF2-40B4-BE49-F238E27FC236}">
                <a16:creationId xmlns:a16="http://schemas.microsoft.com/office/drawing/2014/main" id="{0B4CC603-4277-4825-9491-9CCAB8369509}"/>
              </a:ext>
            </a:extLst>
          </p:cNvPr>
          <p:cNvGrpSpPr/>
          <p:nvPr/>
        </p:nvGrpSpPr>
        <p:grpSpPr>
          <a:xfrm rot="5400000">
            <a:off x="8310951" y="153344"/>
            <a:ext cx="612965" cy="612965"/>
            <a:chOff x="5208200" y="980975"/>
            <a:chExt cx="440475" cy="440475"/>
          </a:xfrm>
        </p:grpSpPr>
        <p:sp>
          <p:nvSpPr>
            <p:cNvPr id="132" name="Google Shape;357;p36">
              <a:extLst>
                <a:ext uri="{FF2B5EF4-FFF2-40B4-BE49-F238E27FC236}">
                  <a16:creationId xmlns:a16="http://schemas.microsoft.com/office/drawing/2014/main" id="{6D7D8806-8CC3-7EA4-E740-611B9BB3E63C}"/>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36">
              <a:extLst>
                <a:ext uri="{FF2B5EF4-FFF2-40B4-BE49-F238E27FC236}">
                  <a16:creationId xmlns:a16="http://schemas.microsoft.com/office/drawing/2014/main" id="{E8ECC11A-47BC-B118-6DF6-4F1EEF956DE0}"/>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359;p36">
            <a:extLst>
              <a:ext uri="{FF2B5EF4-FFF2-40B4-BE49-F238E27FC236}">
                <a16:creationId xmlns:a16="http://schemas.microsoft.com/office/drawing/2014/main" id="{BF5A3D0B-BEB3-AF3E-5019-3363A512E517}"/>
              </a:ext>
            </a:extLst>
          </p:cNvPr>
          <p:cNvGrpSpPr/>
          <p:nvPr/>
        </p:nvGrpSpPr>
        <p:grpSpPr>
          <a:xfrm>
            <a:off x="6254056" y="3232457"/>
            <a:ext cx="695830" cy="243805"/>
            <a:chOff x="2271950" y="2722775"/>
            <a:chExt cx="575875" cy="201775"/>
          </a:xfrm>
        </p:grpSpPr>
        <p:sp>
          <p:nvSpPr>
            <p:cNvPr id="135" name="Google Shape;360;p36">
              <a:extLst>
                <a:ext uri="{FF2B5EF4-FFF2-40B4-BE49-F238E27FC236}">
                  <a16:creationId xmlns:a16="http://schemas.microsoft.com/office/drawing/2014/main" id="{48653743-045B-EF04-66D9-6FDD4D67C909}"/>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p36">
              <a:extLst>
                <a:ext uri="{FF2B5EF4-FFF2-40B4-BE49-F238E27FC236}">
                  <a16:creationId xmlns:a16="http://schemas.microsoft.com/office/drawing/2014/main" id="{0EDD07C3-4C6B-227E-6D52-92CE41CE19A3}"/>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2;p36">
              <a:extLst>
                <a:ext uri="{FF2B5EF4-FFF2-40B4-BE49-F238E27FC236}">
                  <a16:creationId xmlns:a16="http://schemas.microsoft.com/office/drawing/2014/main" id="{6089EB5F-1E73-268A-E65A-ECD763B44727}"/>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3;p36">
              <a:extLst>
                <a:ext uri="{FF2B5EF4-FFF2-40B4-BE49-F238E27FC236}">
                  <a16:creationId xmlns:a16="http://schemas.microsoft.com/office/drawing/2014/main" id="{2EC63DFD-D8FC-A2BB-4F68-04621673A4E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p36">
              <a:extLst>
                <a:ext uri="{FF2B5EF4-FFF2-40B4-BE49-F238E27FC236}">
                  <a16:creationId xmlns:a16="http://schemas.microsoft.com/office/drawing/2014/main" id="{FDCA677B-2C18-AF79-55CF-B33C03B0C76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66;p36">
            <a:extLst>
              <a:ext uri="{FF2B5EF4-FFF2-40B4-BE49-F238E27FC236}">
                <a16:creationId xmlns:a16="http://schemas.microsoft.com/office/drawing/2014/main" id="{20547D4F-B24D-12BA-7018-24A59EDD80AD}"/>
              </a:ext>
            </a:extLst>
          </p:cNvPr>
          <p:cNvSpPr/>
          <p:nvPr/>
        </p:nvSpPr>
        <p:spPr>
          <a:xfrm>
            <a:off x="8140659" y="4547753"/>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7;p36">
            <a:extLst>
              <a:ext uri="{FF2B5EF4-FFF2-40B4-BE49-F238E27FC236}">
                <a16:creationId xmlns:a16="http://schemas.microsoft.com/office/drawing/2014/main" id="{CADBBDFD-FCA9-8574-03B8-122F2631B76E}"/>
              </a:ext>
            </a:extLst>
          </p:cNvPr>
          <p:cNvSpPr/>
          <p:nvPr/>
        </p:nvSpPr>
        <p:spPr>
          <a:xfrm rot="7198898">
            <a:off x="5199089" y="220318"/>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8;p36">
            <a:extLst>
              <a:ext uri="{FF2B5EF4-FFF2-40B4-BE49-F238E27FC236}">
                <a16:creationId xmlns:a16="http://schemas.microsoft.com/office/drawing/2014/main" id="{B27CBED6-E70C-CA26-FD95-80AD32C1FA8C}"/>
              </a:ext>
            </a:extLst>
          </p:cNvPr>
          <p:cNvSpPr/>
          <p:nvPr/>
        </p:nvSpPr>
        <p:spPr>
          <a:xfrm rot="7201932">
            <a:off x="8431470" y="347843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0;p36">
            <a:extLst>
              <a:ext uri="{FF2B5EF4-FFF2-40B4-BE49-F238E27FC236}">
                <a16:creationId xmlns:a16="http://schemas.microsoft.com/office/drawing/2014/main" id="{E3A5E26F-FC0F-76F7-F552-5E30284EB8DC}"/>
              </a:ext>
            </a:extLst>
          </p:cNvPr>
          <p:cNvSpPr/>
          <p:nvPr/>
        </p:nvSpPr>
        <p:spPr>
          <a:xfrm>
            <a:off x="3245196" y="4323206"/>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p36">
            <a:extLst>
              <a:ext uri="{FF2B5EF4-FFF2-40B4-BE49-F238E27FC236}">
                <a16:creationId xmlns:a16="http://schemas.microsoft.com/office/drawing/2014/main" id="{E52EBC59-1C8F-BAE4-CED5-11FB4B20EF35}"/>
              </a:ext>
            </a:extLst>
          </p:cNvPr>
          <p:cNvSpPr/>
          <p:nvPr/>
        </p:nvSpPr>
        <p:spPr>
          <a:xfrm>
            <a:off x="4856070" y="4242371"/>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p36">
            <a:extLst>
              <a:ext uri="{FF2B5EF4-FFF2-40B4-BE49-F238E27FC236}">
                <a16:creationId xmlns:a16="http://schemas.microsoft.com/office/drawing/2014/main" id="{3C172E24-3C78-EB3D-C871-ACA16CF56626}"/>
              </a:ext>
            </a:extLst>
          </p:cNvPr>
          <p:cNvSpPr/>
          <p:nvPr/>
        </p:nvSpPr>
        <p:spPr>
          <a:xfrm>
            <a:off x="8622846" y="399430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3;p36">
            <a:extLst>
              <a:ext uri="{FF2B5EF4-FFF2-40B4-BE49-F238E27FC236}">
                <a16:creationId xmlns:a16="http://schemas.microsoft.com/office/drawing/2014/main" id="{72AA41BC-E75F-801C-36B6-D8CF40422819}"/>
              </a:ext>
            </a:extLst>
          </p:cNvPr>
          <p:cNvSpPr/>
          <p:nvPr/>
        </p:nvSpPr>
        <p:spPr>
          <a:xfrm>
            <a:off x="4458734" y="445091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4;p36">
            <a:extLst>
              <a:ext uri="{FF2B5EF4-FFF2-40B4-BE49-F238E27FC236}">
                <a16:creationId xmlns:a16="http://schemas.microsoft.com/office/drawing/2014/main" id="{DB52B65A-43F8-45FE-CC45-2A17577BE509}"/>
              </a:ext>
            </a:extLst>
          </p:cNvPr>
          <p:cNvSpPr/>
          <p:nvPr/>
        </p:nvSpPr>
        <p:spPr>
          <a:xfrm>
            <a:off x="6496946" y="482190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5;p36">
            <a:extLst>
              <a:ext uri="{FF2B5EF4-FFF2-40B4-BE49-F238E27FC236}">
                <a16:creationId xmlns:a16="http://schemas.microsoft.com/office/drawing/2014/main" id="{F14D20AA-FEA6-54D6-8841-3E8BE7BC4971}"/>
              </a:ext>
            </a:extLst>
          </p:cNvPr>
          <p:cNvSpPr/>
          <p:nvPr/>
        </p:nvSpPr>
        <p:spPr>
          <a:xfrm rot="19914242">
            <a:off x="6237011" y="462435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p36">
            <a:extLst>
              <a:ext uri="{FF2B5EF4-FFF2-40B4-BE49-F238E27FC236}">
                <a16:creationId xmlns:a16="http://schemas.microsoft.com/office/drawing/2014/main" id="{7322C973-A2FB-D14C-326F-D8862A6D63B8}"/>
              </a:ext>
            </a:extLst>
          </p:cNvPr>
          <p:cNvSpPr/>
          <p:nvPr/>
        </p:nvSpPr>
        <p:spPr>
          <a:xfrm>
            <a:off x="7750370" y="353489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p36">
            <a:extLst>
              <a:ext uri="{FF2B5EF4-FFF2-40B4-BE49-F238E27FC236}">
                <a16:creationId xmlns:a16="http://schemas.microsoft.com/office/drawing/2014/main" id="{27616249-F1D6-AA72-9C9F-B6011BEB2691}"/>
              </a:ext>
            </a:extLst>
          </p:cNvPr>
          <p:cNvSpPr/>
          <p:nvPr/>
        </p:nvSpPr>
        <p:spPr>
          <a:xfrm rot="7201932">
            <a:off x="6962185" y="852126"/>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9;p36">
            <a:extLst>
              <a:ext uri="{FF2B5EF4-FFF2-40B4-BE49-F238E27FC236}">
                <a16:creationId xmlns:a16="http://schemas.microsoft.com/office/drawing/2014/main" id="{06013ECF-30C2-0E5E-53AD-AEA52D90B535}"/>
              </a:ext>
            </a:extLst>
          </p:cNvPr>
          <p:cNvSpPr/>
          <p:nvPr/>
        </p:nvSpPr>
        <p:spPr>
          <a:xfrm rot="19914242">
            <a:off x="6760279" y="29629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roup 163">
            <a:extLst>
              <a:ext uri="{FF2B5EF4-FFF2-40B4-BE49-F238E27FC236}">
                <a16:creationId xmlns:a16="http://schemas.microsoft.com/office/drawing/2014/main" id="{30ABDA6C-13FA-4114-18BE-4E4F2C67BC6C}"/>
              </a:ext>
            </a:extLst>
          </p:cNvPr>
          <p:cNvGrpSpPr/>
          <p:nvPr/>
        </p:nvGrpSpPr>
        <p:grpSpPr>
          <a:xfrm>
            <a:off x="6745408" y="3538577"/>
            <a:ext cx="943988" cy="1403030"/>
            <a:chOff x="2032023" y="1612755"/>
            <a:chExt cx="943988" cy="1403030"/>
          </a:xfrm>
        </p:grpSpPr>
        <p:sp>
          <p:nvSpPr>
            <p:cNvPr id="165" name="Google Shape;307;p34">
              <a:extLst>
                <a:ext uri="{FF2B5EF4-FFF2-40B4-BE49-F238E27FC236}">
                  <a16:creationId xmlns:a16="http://schemas.microsoft.com/office/drawing/2014/main" id="{475C97F3-B663-5FB4-69A7-C1C1ABB25035}"/>
                </a:ext>
              </a:extLst>
            </p:cNvPr>
            <p:cNvSpPr/>
            <p:nvPr/>
          </p:nvSpPr>
          <p:spPr>
            <a:xfrm rot="114242">
              <a:off x="2100400" y="1700701"/>
              <a:ext cx="801718" cy="801804"/>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66" name="Google Shape;308;p34">
              <a:extLst>
                <a:ext uri="{FF2B5EF4-FFF2-40B4-BE49-F238E27FC236}">
                  <a16:creationId xmlns:a16="http://schemas.microsoft.com/office/drawing/2014/main" id="{0CCAA8A2-DE5E-5724-5240-204F4BD13FDE}"/>
                </a:ext>
              </a:extLst>
            </p:cNvPr>
            <p:cNvSpPr/>
            <p:nvPr/>
          </p:nvSpPr>
          <p:spPr>
            <a:xfrm rot="114242">
              <a:off x="2550103" y="2494501"/>
              <a:ext cx="96010" cy="166157"/>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309;p34">
              <a:extLst>
                <a:ext uri="{FF2B5EF4-FFF2-40B4-BE49-F238E27FC236}">
                  <a16:creationId xmlns:a16="http://schemas.microsoft.com/office/drawing/2014/main" id="{DC199F72-D2C0-24B6-FB41-982E3D2B38B7}"/>
                </a:ext>
              </a:extLst>
            </p:cNvPr>
            <p:cNvSpPr/>
            <p:nvPr/>
          </p:nvSpPr>
          <p:spPr>
            <a:xfrm rot="114242">
              <a:off x="2520561" y="2600909"/>
              <a:ext cx="237274" cy="414876"/>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310;p34">
              <a:extLst>
                <a:ext uri="{FF2B5EF4-FFF2-40B4-BE49-F238E27FC236}">
                  <a16:creationId xmlns:a16="http://schemas.microsoft.com/office/drawing/2014/main" id="{5A87FA0F-A29A-EF14-9D96-3C018659893E}"/>
                </a:ext>
              </a:extLst>
            </p:cNvPr>
            <p:cNvSpPr/>
            <p:nvPr/>
          </p:nvSpPr>
          <p:spPr>
            <a:xfrm rot="114242">
              <a:off x="2032023" y="1612755"/>
              <a:ext cx="943988" cy="961483"/>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9" name="Group 168">
              <a:extLst>
                <a:ext uri="{FF2B5EF4-FFF2-40B4-BE49-F238E27FC236}">
                  <a16:creationId xmlns:a16="http://schemas.microsoft.com/office/drawing/2014/main" id="{D5C9C644-F5AC-9120-732E-12D2A05BDD4C}"/>
                </a:ext>
              </a:extLst>
            </p:cNvPr>
            <p:cNvGrpSpPr/>
            <p:nvPr/>
          </p:nvGrpSpPr>
          <p:grpSpPr>
            <a:xfrm>
              <a:off x="2277150" y="1883938"/>
              <a:ext cx="430777" cy="435330"/>
              <a:chOff x="7768135" y="2887493"/>
              <a:chExt cx="430777" cy="435330"/>
            </a:xfrm>
          </p:grpSpPr>
          <p:sp>
            <p:nvSpPr>
              <p:cNvPr id="170" name="Google Shape;311;p34">
                <a:extLst>
                  <a:ext uri="{FF2B5EF4-FFF2-40B4-BE49-F238E27FC236}">
                    <a16:creationId xmlns:a16="http://schemas.microsoft.com/office/drawing/2014/main" id="{2683E6F2-57F6-2190-88D1-24869747CA17}"/>
                  </a:ext>
                </a:extLst>
              </p:cNvPr>
              <p:cNvSpPr/>
              <p:nvPr/>
            </p:nvSpPr>
            <p:spPr>
              <a:xfrm rot="114242">
                <a:off x="7768135" y="3274073"/>
                <a:ext cx="48270" cy="48750"/>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2;p34">
                <a:extLst>
                  <a:ext uri="{FF2B5EF4-FFF2-40B4-BE49-F238E27FC236}">
                    <a16:creationId xmlns:a16="http://schemas.microsoft.com/office/drawing/2014/main" id="{505A3E4E-8437-3350-1106-FC509182FC0B}"/>
                  </a:ext>
                </a:extLst>
              </p:cNvPr>
              <p:cNvSpPr/>
              <p:nvPr/>
            </p:nvSpPr>
            <p:spPr>
              <a:xfrm rot="114242">
                <a:off x="8149890" y="3077240"/>
                <a:ext cx="48270" cy="48777"/>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3;p34">
                <a:extLst>
                  <a:ext uri="{FF2B5EF4-FFF2-40B4-BE49-F238E27FC236}">
                    <a16:creationId xmlns:a16="http://schemas.microsoft.com/office/drawing/2014/main" id="{D9E7C096-E802-8E41-E11C-7663CED5608F}"/>
                  </a:ext>
                </a:extLst>
              </p:cNvPr>
              <p:cNvSpPr/>
              <p:nvPr/>
            </p:nvSpPr>
            <p:spPr>
              <a:xfrm rot="114242">
                <a:off x="7970601" y="3201155"/>
                <a:ext cx="48270" cy="48276"/>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4;p34">
                <a:extLst>
                  <a:ext uri="{FF2B5EF4-FFF2-40B4-BE49-F238E27FC236}">
                    <a16:creationId xmlns:a16="http://schemas.microsoft.com/office/drawing/2014/main" id="{C1765F7C-71E8-364C-70B7-C2F35E27DBD9}"/>
                  </a:ext>
                </a:extLst>
              </p:cNvPr>
              <p:cNvSpPr/>
              <p:nvPr/>
            </p:nvSpPr>
            <p:spPr>
              <a:xfrm rot="114242">
                <a:off x="7979076" y="2946643"/>
                <a:ext cx="48270" cy="48276"/>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5;p34">
                <a:extLst>
                  <a:ext uri="{FF2B5EF4-FFF2-40B4-BE49-F238E27FC236}">
                    <a16:creationId xmlns:a16="http://schemas.microsoft.com/office/drawing/2014/main" id="{7C1BBF1C-E838-29F9-EB33-CC92DAEF1AA7}"/>
                  </a:ext>
                </a:extLst>
              </p:cNvPr>
              <p:cNvSpPr/>
              <p:nvPr/>
            </p:nvSpPr>
            <p:spPr>
              <a:xfrm rot="114242">
                <a:off x="7811026" y="3135111"/>
                <a:ext cx="13959" cy="140777"/>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6;p34">
                <a:extLst>
                  <a:ext uri="{FF2B5EF4-FFF2-40B4-BE49-F238E27FC236}">
                    <a16:creationId xmlns:a16="http://schemas.microsoft.com/office/drawing/2014/main" id="{CEC77CF7-6982-F1D6-FC70-A0E70E2A2AB7}"/>
                  </a:ext>
                </a:extLst>
              </p:cNvPr>
              <p:cNvSpPr/>
              <p:nvPr/>
            </p:nvSpPr>
            <p:spPr>
              <a:xfrm rot="114242">
                <a:off x="7857098" y="3128026"/>
                <a:ext cx="125380" cy="79099"/>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7;p34">
                <a:extLst>
                  <a:ext uri="{FF2B5EF4-FFF2-40B4-BE49-F238E27FC236}">
                    <a16:creationId xmlns:a16="http://schemas.microsoft.com/office/drawing/2014/main" id="{A251C45B-73D8-0C15-43B0-73E0F9356643}"/>
                  </a:ext>
                </a:extLst>
              </p:cNvPr>
              <p:cNvSpPr/>
              <p:nvPr/>
            </p:nvSpPr>
            <p:spPr>
              <a:xfrm rot="114242">
                <a:off x="8002815" y="2987990"/>
                <a:ext cx="28" cy="213399"/>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8;p34">
                <a:extLst>
                  <a:ext uri="{FF2B5EF4-FFF2-40B4-BE49-F238E27FC236}">
                    <a16:creationId xmlns:a16="http://schemas.microsoft.com/office/drawing/2014/main" id="{4821C727-7195-00D6-E7E4-F44AD98C30D1}"/>
                  </a:ext>
                </a:extLst>
              </p:cNvPr>
              <p:cNvSpPr/>
              <p:nvPr/>
            </p:nvSpPr>
            <p:spPr>
              <a:xfrm rot="114242">
                <a:off x="8021360" y="2982448"/>
                <a:ext cx="140762" cy="99510"/>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9;p34">
                <a:extLst>
                  <a:ext uri="{FF2B5EF4-FFF2-40B4-BE49-F238E27FC236}">
                    <a16:creationId xmlns:a16="http://schemas.microsoft.com/office/drawing/2014/main" id="{6091C9BC-85B5-B0F8-E790-5A6780003276}"/>
                  </a:ext>
                </a:extLst>
              </p:cNvPr>
              <p:cNvSpPr/>
              <p:nvPr/>
            </p:nvSpPr>
            <p:spPr>
              <a:xfrm rot="114242">
                <a:off x="8181154" y="2890890"/>
                <a:ext cx="530" cy="187070"/>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0;p34">
                <a:extLst>
                  <a:ext uri="{FF2B5EF4-FFF2-40B4-BE49-F238E27FC236}">
                    <a16:creationId xmlns:a16="http://schemas.microsoft.com/office/drawing/2014/main" id="{295A9FCF-7739-0DC5-0AAC-C794ED8F2DF6}"/>
                  </a:ext>
                </a:extLst>
              </p:cNvPr>
              <p:cNvSpPr/>
              <p:nvPr/>
            </p:nvSpPr>
            <p:spPr>
              <a:xfrm rot="114242">
                <a:off x="8170547" y="2887493"/>
                <a:ext cx="28365" cy="24402"/>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21;p34">
                <a:extLst>
                  <a:ext uri="{FF2B5EF4-FFF2-40B4-BE49-F238E27FC236}">
                    <a16:creationId xmlns:a16="http://schemas.microsoft.com/office/drawing/2014/main" id="{43F9C104-B4CF-C4AF-9E42-BCBEF64BE898}"/>
                  </a:ext>
                </a:extLst>
              </p:cNvPr>
              <p:cNvSpPr/>
              <p:nvPr/>
            </p:nvSpPr>
            <p:spPr>
              <a:xfrm rot="113924">
                <a:off x="7811690" y="3094132"/>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62;p17">
            <a:extLst>
              <a:ext uri="{FF2B5EF4-FFF2-40B4-BE49-F238E27FC236}">
                <a16:creationId xmlns:a16="http://schemas.microsoft.com/office/drawing/2014/main" id="{BA3BB9C7-DAA1-3567-FBE9-EEF831FF3C48}"/>
              </a:ext>
            </a:extLst>
          </p:cNvPr>
          <p:cNvGrpSpPr/>
          <p:nvPr/>
        </p:nvGrpSpPr>
        <p:grpSpPr>
          <a:xfrm>
            <a:off x="50316" y="334833"/>
            <a:ext cx="4535516" cy="4279041"/>
            <a:chOff x="484550" y="539500"/>
            <a:chExt cx="4312967" cy="4069077"/>
          </a:xfrm>
        </p:grpSpPr>
        <p:sp>
          <p:nvSpPr>
            <p:cNvPr id="3" name="Google Shape;63;p17">
              <a:extLst>
                <a:ext uri="{FF2B5EF4-FFF2-40B4-BE49-F238E27FC236}">
                  <a16:creationId xmlns:a16="http://schemas.microsoft.com/office/drawing/2014/main" id="{23D56406-22E5-1F3C-61EA-D794EA3DE4FB}"/>
                </a:ext>
              </a:extLst>
            </p:cNvPr>
            <p:cNvSpPr/>
            <p:nvPr/>
          </p:nvSpPr>
          <p:spPr>
            <a:xfrm>
              <a:off x="484550" y="4408175"/>
              <a:ext cx="2005200" cy="200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4;p17">
              <a:extLst>
                <a:ext uri="{FF2B5EF4-FFF2-40B4-BE49-F238E27FC236}">
                  <a16:creationId xmlns:a16="http://schemas.microsoft.com/office/drawing/2014/main" id="{80961EF2-DCF2-BE85-CA15-B57C18B6FD13}"/>
                </a:ext>
              </a:extLst>
            </p:cNvPr>
            <p:cNvGrpSpPr/>
            <p:nvPr/>
          </p:nvGrpSpPr>
          <p:grpSpPr>
            <a:xfrm>
              <a:off x="713225" y="539500"/>
              <a:ext cx="4084292" cy="4069077"/>
              <a:chOff x="713225" y="539500"/>
              <a:chExt cx="4084292" cy="4069077"/>
            </a:xfrm>
          </p:grpSpPr>
          <p:sp>
            <p:nvSpPr>
              <p:cNvPr id="5" name="Google Shape;65;p17">
                <a:extLst>
                  <a:ext uri="{FF2B5EF4-FFF2-40B4-BE49-F238E27FC236}">
                    <a16:creationId xmlns:a16="http://schemas.microsoft.com/office/drawing/2014/main" id="{EDFE0E24-73C5-0A94-6D0A-BC955E3B8A24}"/>
                  </a:ext>
                </a:extLst>
              </p:cNvPr>
              <p:cNvSpPr/>
              <p:nvPr/>
            </p:nvSpPr>
            <p:spPr>
              <a:xfrm>
                <a:off x="880148" y="3561057"/>
                <a:ext cx="531677" cy="531677"/>
              </a:xfrm>
              <a:custGeom>
                <a:avLst/>
                <a:gdLst/>
                <a:ahLst/>
                <a:cxnLst/>
                <a:rect l="l" t="t" r="r" b="b"/>
                <a:pathLst>
                  <a:path w="12154" h="12154" extrusionOk="0">
                    <a:moveTo>
                      <a:pt x="6078" y="1"/>
                    </a:moveTo>
                    <a:cubicBezTo>
                      <a:pt x="5290" y="1"/>
                      <a:pt x="4519" y="154"/>
                      <a:pt x="3818" y="446"/>
                    </a:cubicBezTo>
                    <a:cubicBezTo>
                      <a:pt x="2997" y="771"/>
                      <a:pt x="2244" y="1284"/>
                      <a:pt x="1644" y="1934"/>
                    </a:cubicBezTo>
                    <a:cubicBezTo>
                      <a:pt x="635" y="3013"/>
                      <a:pt x="1" y="4468"/>
                      <a:pt x="1" y="6077"/>
                    </a:cubicBezTo>
                    <a:cubicBezTo>
                      <a:pt x="1" y="6179"/>
                      <a:pt x="19" y="6282"/>
                      <a:pt x="19" y="6403"/>
                    </a:cubicBezTo>
                    <a:cubicBezTo>
                      <a:pt x="69" y="7327"/>
                      <a:pt x="327" y="8199"/>
                      <a:pt x="737" y="8970"/>
                    </a:cubicBezTo>
                    <a:cubicBezTo>
                      <a:pt x="1507" y="10390"/>
                      <a:pt x="2842" y="11485"/>
                      <a:pt x="4435" y="11930"/>
                    </a:cubicBezTo>
                    <a:cubicBezTo>
                      <a:pt x="4965" y="12067"/>
                      <a:pt x="5512" y="12154"/>
                      <a:pt x="6078" y="12154"/>
                    </a:cubicBezTo>
                    <a:cubicBezTo>
                      <a:pt x="6489" y="12154"/>
                      <a:pt x="6882" y="12119"/>
                      <a:pt x="7258" y="12033"/>
                    </a:cubicBezTo>
                    <a:cubicBezTo>
                      <a:pt x="8885" y="11725"/>
                      <a:pt x="10288" y="10750"/>
                      <a:pt x="11161" y="9415"/>
                    </a:cubicBezTo>
                    <a:cubicBezTo>
                      <a:pt x="11692" y="8628"/>
                      <a:pt x="12016" y="7703"/>
                      <a:pt x="12119" y="6727"/>
                    </a:cubicBezTo>
                    <a:lnTo>
                      <a:pt x="12119" y="6711"/>
                    </a:lnTo>
                    <a:cubicBezTo>
                      <a:pt x="12153" y="6505"/>
                      <a:pt x="12153" y="6300"/>
                      <a:pt x="12153" y="6077"/>
                    </a:cubicBezTo>
                    <a:cubicBezTo>
                      <a:pt x="12153" y="4605"/>
                      <a:pt x="11640" y="3253"/>
                      <a:pt x="10750" y="2208"/>
                    </a:cubicBezTo>
                    <a:cubicBezTo>
                      <a:pt x="10168" y="1507"/>
                      <a:pt x="9433" y="925"/>
                      <a:pt x="8593" y="549"/>
                    </a:cubicBezTo>
                    <a:cubicBezTo>
                      <a:pt x="7840" y="206"/>
                      <a:pt x="6984" y="1"/>
                      <a:pt x="6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6;p17">
                <a:extLst>
                  <a:ext uri="{FF2B5EF4-FFF2-40B4-BE49-F238E27FC236}">
                    <a16:creationId xmlns:a16="http://schemas.microsoft.com/office/drawing/2014/main" id="{A25CD632-7749-172A-D080-2EF69841387A}"/>
                  </a:ext>
                </a:extLst>
              </p:cNvPr>
              <p:cNvSpPr/>
              <p:nvPr/>
            </p:nvSpPr>
            <p:spPr>
              <a:xfrm>
                <a:off x="880148" y="3561057"/>
                <a:ext cx="531677" cy="526427"/>
              </a:xfrm>
              <a:custGeom>
                <a:avLst/>
                <a:gdLst/>
                <a:ahLst/>
                <a:cxnLst/>
                <a:rect l="l" t="t" r="r" b="b"/>
                <a:pathLst>
                  <a:path w="12154" h="12034" extrusionOk="0">
                    <a:moveTo>
                      <a:pt x="6078" y="1"/>
                    </a:moveTo>
                    <a:cubicBezTo>
                      <a:pt x="5290" y="1"/>
                      <a:pt x="4519" y="154"/>
                      <a:pt x="3818" y="446"/>
                    </a:cubicBezTo>
                    <a:lnTo>
                      <a:pt x="3784" y="583"/>
                    </a:lnTo>
                    <a:lnTo>
                      <a:pt x="6094" y="2260"/>
                    </a:lnTo>
                    <a:lnTo>
                      <a:pt x="6026" y="3390"/>
                    </a:lnTo>
                    <a:lnTo>
                      <a:pt x="3732" y="5050"/>
                    </a:lnTo>
                    <a:lnTo>
                      <a:pt x="2534" y="4639"/>
                    </a:lnTo>
                    <a:lnTo>
                      <a:pt x="1644" y="1934"/>
                    </a:lnTo>
                    <a:cubicBezTo>
                      <a:pt x="635" y="3013"/>
                      <a:pt x="1" y="4468"/>
                      <a:pt x="1" y="6077"/>
                    </a:cubicBezTo>
                    <a:cubicBezTo>
                      <a:pt x="1" y="6179"/>
                      <a:pt x="19" y="6282"/>
                      <a:pt x="19" y="6403"/>
                    </a:cubicBezTo>
                    <a:lnTo>
                      <a:pt x="156" y="6487"/>
                    </a:lnTo>
                    <a:lnTo>
                      <a:pt x="2500" y="4794"/>
                    </a:lnTo>
                    <a:lnTo>
                      <a:pt x="3698" y="5204"/>
                    </a:lnTo>
                    <a:lnTo>
                      <a:pt x="4537" y="7772"/>
                    </a:lnTo>
                    <a:lnTo>
                      <a:pt x="3732" y="8936"/>
                    </a:lnTo>
                    <a:lnTo>
                      <a:pt x="737" y="8936"/>
                    </a:lnTo>
                    <a:lnTo>
                      <a:pt x="737" y="8970"/>
                    </a:lnTo>
                    <a:cubicBezTo>
                      <a:pt x="1507" y="10390"/>
                      <a:pt x="2842" y="11485"/>
                      <a:pt x="4435" y="11930"/>
                    </a:cubicBezTo>
                    <a:lnTo>
                      <a:pt x="4656" y="11777"/>
                    </a:lnTo>
                    <a:lnTo>
                      <a:pt x="3784" y="9107"/>
                    </a:lnTo>
                    <a:lnTo>
                      <a:pt x="4588" y="7943"/>
                    </a:lnTo>
                    <a:lnTo>
                      <a:pt x="7481" y="7943"/>
                    </a:lnTo>
                    <a:lnTo>
                      <a:pt x="7498" y="7977"/>
                    </a:lnTo>
                    <a:lnTo>
                      <a:pt x="8011" y="9158"/>
                    </a:lnTo>
                    <a:lnTo>
                      <a:pt x="8045" y="9226"/>
                    </a:lnTo>
                    <a:lnTo>
                      <a:pt x="7155" y="11965"/>
                    </a:lnTo>
                    <a:lnTo>
                      <a:pt x="7258" y="12033"/>
                    </a:lnTo>
                    <a:cubicBezTo>
                      <a:pt x="8885" y="11725"/>
                      <a:pt x="10288" y="10750"/>
                      <a:pt x="11161" y="9415"/>
                    </a:cubicBezTo>
                    <a:lnTo>
                      <a:pt x="11058" y="9123"/>
                    </a:lnTo>
                    <a:lnTo>
                      <a:pt x="8166" y="9123"/>
                    </a:lnTo>
                    <a:lnTo>
                      <a:pt x="8148" y="9089"/>
                    </a:lnTo>
                    <a:lnTo>
                      <a:pt x="7635" y="7909"/>
                    </a:lnTo>
                    <a:lnTo>
                      <a:pt x="7600" y="7840"/>
                    </a:lnTo>
                    <a:lnTo>
                      <a:pt x="8474" y="5170"/>
                    </a:lnTo>
                    <a:lnTo>
                      <a:pt x="9723" y="5136"/>
                    </a:lnTo>
                    <a:lnTo>
                      <a:pt x="12016" y="6795"/>
                    </a:lnTo>
                    <a:lnTo>
                      <a:pt x="12119" y="6727"/>
                    </a:lnTo>
                    <a:lnTo>
                      <a:pt x="12119" y="6711"/>
                    </a:lnTo>
                    <a:cubicBezTo>
                      <a:pt x="12153" y="6505"/>
                      <a:pt x="12153" y="6300"/>
                      <a:pt x="12153" y="6077"/>
                    </a:cubicBezTo>
                    <a:cubicBezTo>
                      <a:pt x="12153" y="4605"/>
                      <a:pt x="11640" y="3253"/>
                      <a:pt x="10750" y="2208"/>
                    </a:cubicBezTo>
                    <a:lnTo>
                      <a:pt x="10528" y="2208"/>
                    </a:lnTo>
                    <a:lnTo>
                      <a:pt x="9620" y="4981"/>
                    </a:lnTo>
                    <a:lnTo>
                      <a:pt x="8371" y="5015"/>
                    </a:lnTo>
                    <a:lnTo>
                      <a:pt x="6180" y="3424"/>
                    </a:lnTo>
                    <a:lnTo>
                      <a:pt x="6249" y="2295"/>
                    </a:lnTo>
                    <a:lnTo>
                      <a:pt x="8611" y="583"/>
                    </a:lnTo>
                    <a:lnTo>
                      <a:pt x="8593" y="549"/>
                    </a:lnTo>
                    <a:cubicBezTo>
                      <a:pt x="7840" y="206"/>
                      <a:pt x="6984" y="1"/>
                      <a:pt x="6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p17">
                <a:extLst>
                  <a:ext uri="{FF2B5EF4-FFF2-40B4-BE49-F238E27FC236}">
                    <a16:creationId xmlns:a16="http://schemas.microsoft.com/office/drawing/2014/main" id="{425E77B1-DB56-703A-B4D4-0F440960309D}"/>
                  </a:ext>
                </a:extLst>
              </p:cNvPr>
              <p:cNvSpPr/>
              <p:nvPr/>
            </p:nvSpPr>
            <p:spPr>
              <a:xfrm>
                <a:off x="1432010" y="2508378"/>
                <a:ext cx="655956" cy="585527"/>
              </a:xfrm>
              <a:custGeom>
                <a:avLst/>
                <a:gdLst/>
                <a:ahLst/>
                <a:cxnLst/>
                <a:rect l="l" t="t" r="r" b="b"/>
                <a:pathLst>
                  <a:path w="14995" h="13385" extrusionOk="0">
                    <a:moveTo>
                      <a:pt x="5631" y="0"/>
                    </a:moveTo>
                    <a:cubicBezTo>
                      <a:pt x="5631" y="0"/>
                      <a:pt x="0" y="8011"/>
                      <a:pt x="4074" y="12033"/>
                    </a:cubicBezTo>
                    <a:cubicBezTo>
                      <a:pt x="5059" y="13013"/>
                      <a:pt x="6206" y="13385"/>
                      <a:pt x="7379" y="13385"/>
                    </a:cubicBezTo>
                    <a:cubicBezTo>
                      <a:pt x="11036" y="13385"/>
                      <a:pt x="14942" y="9773"/>
                      <a:pt x="14942" y="9773"/>
                    </a:cubicBezTo>
                    <a:lnTo>
                      <a:pt x="14994" y="6676"/>
                    </a:lnTo>
                    <a:lnTo>
                      <a:pt x="11519" y="1849"/>
                    </a:lnTo>
                    <a:lnTo>
                      <a:pt x="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p17">
                <a:extLst>
                  <a:ext uri="{FF2B5EF4-FFF2-40B4-BE49-F238E27FC236}">
                    <a16:creationId xmlns:a16="http://schemas.microsoft.com/office/drawing/2014/main" id="{B1B10883-36DA-4748-E789-EE6E08BD9AF0}"/>
                  </a:ext>
                </a:extLst>
              </p:cNvPr>
              <p:cNvSpPr/>
              <p:nvPr/>
            </p:nvSpPr>
            <p:spPr>
              <a:xfrm>
                <a:off x="1410269" y="2878970"/>
                <a:ext cx="1294677" cy="1371362"/>
              </a:xfrm>
              <a:custGeom>
                <a:avLst/>
                <a:gdLst/>
                <a:ahLst/>
                <a:cxnLst/>
                <a:rect l="l" t="t" r="r" b="b"/>
                <a:pathLst>
                  <a:path w="29596" h="31349" extrusionOk="0">
                    <a:moveTo>
                      <a:pt x="17835" y="0"/>
                    </a:moveTo>
                    <a:lnTo>
                      <a:pt x="11109" y="11434"/>
                    </a:lnTo>
                    <a:cubicBezTo>
                      <a:pt x="10270" y="11811"/>
                      <a:pt x="9569" y="12273"/>
                      <a:pt x="8969" y="12803"/>
                    </a:cubicBezTo>
                    <a:cubicBezTo>
                      <a:pt x="5735" y="15628"/>
                      <a:pt x="5546" y="20250"/>
                      <a:pt x="4331" y="22560"/>
                    </a:cubicBezTo>
                    <a:cubicBezTo>
                      <a:pt x="2944" y="25161"/>
                      <a:pt x="0" y="29116"/>
                      <a:pt x="0" y="29116"/>
                    </a:cubicBezTo>
                    <a:cubicBezTo>
                      <a:pt x="678" y="31033"/>
                      <a:pt x="1833" y="31349"/>
                      <a:pt x="2520" y="31349"/>
                    </a:cubicBezTo>
                    <a:cubicBezTo>
                      <a:pt x="2857" y="31349"/>
                      <a:pt x="3081" y="31273"/>
                      <a:pt x="3081" y="31273"/>
                    </a:cubicBezTo>
                    <a:cubicBezTo>
                      <a:pt x="7394" y="29013"/>
                      <a:pt x="14172" y="22799"/>
                      <a:pt x="19787" y="17219"/>
                    </a:cubicBezTo>
                    <a:cubicBezTo>
                      <a:pt x="25230" y="11811"/>
                      <a:pt x="29595" y="7018"/>
                      <a:pt x="29595" y="7018"/>
                    </a:cubicBezTo>
                    <a:lnTo>
                      <a:pt x="27028" y="1764"/>
                    </a:lnTo>
                    <a:lnTo>
                      <a:pt x="17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p17">
                <a:extLst>
                  <a:ext uri="{FF2B5EF4-FFF2-40B4-BE49-F238E27FC236}">
                    <a16:creationId xmlns:a16="http://schemas.microsoft.com/office/drawing/2014/main" id="{06A58EDD-F83F-8BCC-8CB3-FEC18AE48893}"/>
                  </a:ext>
                </a:extLst>
              </p:cNvPr>
              <p:cNvSpPr/>
              <p:nvPr/>
            </p:nvSpPr>
            <p:spPr>
              <a:xfrm>
                <a:off x="1286739" y="4137592"/>
                <a:ext cx="358665" cy="419340"/>
              </a:xfrm>
              <a:custGeom>
                <a:avLst/>
                <a:gdLst/>
                <a:ahLst/>
                <a:cxnLst/>
                <a:rect l="l" t="t" r="r" b="b"/>
                <a:pathLst>
                  <a:path w="8199" h="9586" extrusionOk="0">
                    <a:moveTo>
                      <a:pt x="3064" y="1"/>
                    </a:moveTo>
                    <a:lnTo>
                      <a:pt x="1781" y="1455"/>
                    </a:lnTo>
                    <a:lnTo>
                      <a:pt x="1" y="3440"/>
                    </a:lnTo>
                    <a:lnTo>
                      <a:pt x="7788" y="9586"/>
                    </a:lnTo>
                    <a:cubicBezTo>
                      <a:pt x="8080" y="8918"/>
                      <a:pt x="8199" y="8216"/>
                      <a:pt x="8164" y="7514"/>
                    </a:cubicBezTo>
                    <a:cubicBezTo>
                      <a:pt x="8148" y="7258"/>
                      <a:pt x="8130" y="7018"/>
                      <a:pt x="8080" y="6795"/>
                    </a:cubicBezTo>
                    <a:cubicBezTo>
                      <a:pt x="8011" y="6487"/>
                      <a:pt x="7908" y="6197"/>
                      <a:pt x="7788" y="5905"/>
                    </a:cubicBezTo>
                    <a:cubicBezTo>
                      <a:pt x="7703" y="5717"/>
                      <a:pt x="7600" y="5528"/>
                      <a:pt x="7480" y="5341"/>
                    </a:cubicBezTo>
                    <a:cubicBezTo>
                      <a:pt x="7361" y="5135"/>
                      <a:pt x="7206" y="4930"/>
                      <a:pt x="7053" y="4741"/>
                    </a:cubicBezTo>
                    <a:cubicBezTo>
                      <a:pt x="7001" y="4673"/>
                      <a:pt x="6932" y="4604"/>
                      <a:pt x="6881" y="4536"/>
                    </a:cubicBezTo>
                    <a:cubicBezTo>
                      <a:pt x="6556" y="4177"/>
                      <a:pt x="6316" y="3766"/>
                      <a:pt x="6163" y="3321"/>
                    </a:cubicBezTo>
                    <a:cubicBezTo>
                      <a:pt x="6076" y="3116"/>
                      <a:pt x="6042" y="2876"/>
                      <a:pt x="6008" y="2653"/>
                    </a:cubicBezTo>
                    <a:lnTo>
                      <a:pt x="5974" y="2276"/>
                    </a:lnTo>
                    <a:lnTo>
                      <a:pt x="30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p17">
                <a:extLst>
                  <a:ext uri="{FF2B5EF4-FFF2-40B4-BE49-F238E27FC236}">
                    <a16:creationId xmlns:a16="http://schemas.microsoft.com/office/drawing/2014/main" id="{0D8D00E5-FD8A-488B-D923-00D4AAC19C73}"/>
                  </a:ext>
                </a:extLst>
              </p:cNvPr>
              <p:cNvSpPr/>
              <p:nvPr/>
            </p:nvSpPr>
            <p:spPr>
              <a:xfrm>
                <a:off x="1286739" y="4201194"/>
                <a:ext cx="144533" cy="173755"/>
              </a:xfrm>
              <a:custGeom>
                <a:avLst/>
                <a:gdLst/>
                <a:ahLst/>
                <a:cxnLst/>
                <a:rect l="l" t="t" r="r" b="b"/>
                <a:pathLst>
                  <a:path w="3304" h="3972" extrusionOk="0">
                    <a:moveTo>
                      <a:pt x="1781" y="1"/>
                    </a:moveTo>
                    <a:lnTo>
                      <a:pt x="1" y="1986"/>
                    </a:lnTo>
                    <a:lnTo>
                      <a:pt x="2516" y="3972"/>
                    </a:lnTo>
                    <a:cubicBezTo>
                      <a:pt x="3303" y="2671"/>
                      <a:pt x="3013" y="977"/>
                      <a:pt x="1797" y="19"/>
                    </a:cubicBezTo>
                    <a:lnTo>
                      <a:pt x="1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7">
                <a:extLst>
                  <a:ext uri="{FF2B5EF4-FFF2-40B4-BE49-F238E27FC236}">
                    <a16:creationId xmlns:a16="http://schemas.microsoft.com/office/drawing/2014/main" id="{E25DF7B3-24C2-3DDE-DA60-0C2C6BEFAE52}"/>
                  </a:ext>
                </a:extLst>
              </p:cNvPr>
              <p:cNvSpPr/>
              <p:nvPr/>
            </p:nvSpPr>
            <p:spPr>
              <a:xfrm>
                <a:off x="1499374" y="4282863"/>
                <a:ext cx="95889" cy="69030"/>
              </a:xfrm>
              <a:custGeom>
                <a:avLst/>
                <a:gdLst/>
                <a:ahLst/>
                <a:cxnLst/>
                <a:rect l="l" t="t" r="r" b="b"/>
                <a:pathLst>
                  <a:path w="2192" h="1578" extrusionOk="0">
                    <a:moveTo>
                      <a:pt x="1302" y="0"/>
                    </a:moveTo>
                    <a:lnTo>
                      <a:pt x="720" y="69"/>
                    </a:lnTo>
                    <a:cubicBezTo>
                      <a:pt x="291" y="119"/>
                      <a:pt x="1" y="496"/>
                      <a:pt x="51" y="907"/>
                    </a:cubicBezTo>
                    <a:cubicBezTo>
                      <a:pt x="69" y="1112"/>
                      <a:pt x="172" y="1301"/>
                      <a:pt x="325" y="1420"/>
                    </a:cubicBezTo>
                    <a:cubicBezTo>
                      <a:pt x="461" y="1526"/>
                      <a:pt x="636" y="1578"/>
                      <a:pt x="816" y="1578"/>
                    </a:cubicBezTo>
                    <a:cubicBezTo>
                      <a:pt x="841" y="1578"/>
                      <a:pt x="866" y="1577"/>
                      <a:pt x="891" y="1575"/>
                    </a:cubicBezTo>
                    <a:lnTo>
                      <a:pt x="2192" y="1420"/>
                    </a:lnTo>
                    <a:cubicBezTo>
                      <a:pt x="2140" y="1352"/>
                      <a:pt x="2071" y="1283"/>
                      <a:pt x="2020" y="1215"/>
                    </a:cubicBezTo>
                    <a:cubicBezTo>
                      <a:pt x="1695" y="856"/>
                      <a:pt x="1455" y="445"/>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p17">
                <a:extLst>
                  <a:ext uri="{FF2B5EF4-FFF2-40B4-BE49-F238E27FC236}">
                    <a16:creationId xmlns:a16="http://schemas.microsoft.com/office/drawing/2014/main" id="{11363DA1-F670-A1FC-5B6F-377260A1EFDD}"/>
                  </a:ext>
                </a:extLst>
              </p:cNvPr>
              <p:cNvSpPr/>
              <p:nvPr/>
            </p:nvSpPr>
            <p:spPr>
              <a:xfrm>
                <a:off x="1510572" y="4371180"/>
                <a:ext cx="129616" cy="74323"/>
              </a:xfrm>
              <a:custGeom>
                <a:avLst/>
                <a:gdLst/>
                <a:ahLst/>
                <a:cxnLst/>
                <a:rect l="l" t="t" r="r" b="b"/>
                <a:pathLst>
                  <a:path w="2963" h="1699" extrusionOk="0">
                    <a:moveTo>
                      <a:pt x="2363" y="1"/>
                    </a:moveTo>
                    <a:lnTo>
                      <a:pt x="703" y="188"/>
                    </a:lnTo>
                    <a:cubicBezTo>
                      <a:pt x="292" y="241"/>
                      <a:pt x="1" y="617"/>
                      <a:pt x="35" y="1028"/>
                    </a:cubicBezTo>
                    <a:cubicBezTo>
                      <a:pt x="69" y="1233"/>
                      <a:pt x="172" y="1421"/>
                      <a:pt x="327" y="1541"/>
                    </a:cubicBezTo>
                    <a:cubicBezTo>
                      <a:pt x="460" y="1645"/>
                      <a:pt x="621" y="1698"/>
                      <a:pt x="796" y="1698"/>
                    </a:cubicBezTo>
                    <a:cubicBezTo>
                      <a:pt x="822" y="1698"/>
                      <a:pt x="848" y="1697"/>
                      <a:pt x="874" y="1695"/>
                    </a:cubicBezTo>
                    <a:lnTo>
                      <a:pt x="2963" y="1455"/>
                    </a:lnTo>
                    <a:cubicBezTo>
                      <a:pt x="2894" y="1147"/>
                      <a:pt x="2791" y="857"/>
                      <a:pt x="2671" y="565"/>
                    </a:cubicBezTo>
                    <a:cubicBezTo>
                      <a:pt x="2586" y="377"/>
                      <a:pt x="2483" y="188"/>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p17">
                <a:extLst>
                  <a:ext uri="{FF2B5EF4-FFF2-40B4-BE49-F238E27FC236}">
                    <a16:creationId xmlns:a16="http://schemas.microsoft.com/office/drawing/2014/main" id="{A44E0F0E-BA4F-4E3D-4ED7-B508F718AB35}"/>
                  </a:ext>
                </a:extLst>
              </p:cNvPr>
              <p:cNvSpPr/>
              <p:nvPr/>
            </p:nvSpPr>
            <p:spPr>
              <a:xfrm>
                <a:off x="1259006" y="4288068"/>
                <a:ext cx="368420" cy="304815"/>
              </a:xfrm>
              <a:custGeom>
                <a:avLst/>
                <a:gdLst/>
                <a:ahLst/>
                <a:cxnLst/>
                <a:rect l="l" t="t" r="r" b="b"/>
                <a:pathLst>
                  <a:path w="8422" h="6968" extrusionOk="0">
                    <a:moveTo>
                      <a:pt x="635" y="0"/>
                    </a:moveTo>
                    <a:lnTo>
                      <a:pt x="1" y="822"/>
                    </a:lnTo>
                    <a:lnTo>
                      <a:pt x="7771" y="6967"/>
                    </a:lnTo>
                    <a:lnTo>
                      <a:pt x="8422" y="6146"/>
                    </a:lnTo>
                    <a:lnTo>
                      <a:pt x="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p17">
                <a:extLst>
                  <a:ext uri="{FF2B5EF4-FFF2-40B4-BE49-F238E27FC236}">
                    <a16:creationId xmlns:a16="http://schemas.microsoft.com/office/drawing/2014/main" id="{2CBF9340-551A-D054-9152-F71EE9D0E9A3}"/>
                  </a:ext>
                </a:extLst>
              </p:cNvPr>
              <p:cNvSpPr/>
              <p:nvPr/>
            </p:nvSpPr>
            <p:spPr>
              <a:xfrm>
                <a:off x="1533056" y="4546415"/>
                <a:ext cx="65924" cy="62162"/>
              </a:xfrm>
              <a:custGeom>
                <a:avLst/>
                <a:gdLst/>
                <a:ahLst/>
                <a:cxnLst/>
                <a:rect l="l" t="t" r="r" b="b"/>
                <a:pathLst>
                  <a:path w="1507" h="1421" extrusionOk="0">
                    <a:moveTo>
                      <a:pt x="171" y="0"/>
                    </a:moveTo>
                    <a:lnTo>
                      <a:pt x="0" y="804"/>
                    </a:lnTo>
                    <a:lnTo>
                      <a:pt x="771" y="1420"/>
                    </a:lnTo>
                    <a:lnTo>
                      <a:pt x="1506" y="1061"/>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p17">
                <a:extLst>
                  <a:ext uri="{FF2B5EF4-FFF2-40B4-BE49-F238E27FC236}">
                    <a16:creationId xmlns:a16="http://schemas.microsoft.com/office/drawing/2014/main" id="{9447BB75-E256-C4C0-B602-122DC95C1E6B}"/>
                  </a:ext>
                </a:extLst>
              </p:cNvPr>
              <p:cNvSpPr/>
              <p:nvPr/>
            </p:nvSpPr>
            <p:spPr>
              <a:xfrm>
                <a:off x="1402745" y="4443094"/>
                <a:ext cx="65967" cy="62162"/>
              </a:xfrm>
              <a:custGeom>
                <a:avLst/>
                <a:gdLst/>
                <a:ahLst/>
                <a:cxnLst/>
                <a:rect l="l" t="t" r="r" b="b"/>
                <a:pathLst>
                  <a:path w="1508" h="1421" extrusionOk="0">
                    <a:moveTo>
                      <a:pt x="172" y="0"/>
                    </a:moveTo>
                    <a:lnTo>
                      <a:pt x="1" y="822"/>
                    </a:lnTo>
                    <a:lnTo>
                      <a:pt x="772" y="1420"/>
                    </a:lnTo>
                    <a:lnTo>
                      <a:pt x="1507" y="1061"/>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p17">
                <a:extLst>
                  <a:ext uri="{FF2B5EF4-FFF2-40B4-BE49-F238E27FC236}">
                    <a16:creationId xmlns:a16="http://schemas.microsoft.com/office/drawing/2014/main" id="{BA4C03E3-88CD-B5D9-F4BC-2394F5CF8F8B}"/>
                  </a:ext>
                </a:extLst>
              </p:cNvPr>
              <p:cNvSpPr/>
              <p:nvPr/>
            </p:nvSpPr>
            <p:spPr>
              <a:xfrm>
                <a:off x="1272479" y="4340472"/>
                <a:ext cx="65924" cy="61418"/>
              </a:xfrm>
              <a:custGeom>
                <a:avLst/>
                <a:gdLst/>
                <a:ahLst/>
                <a:cxnLst/>
                <a:rect l="l" t="t" r="r" b="b"/>
                <a:pathLst>
                  <a:path w="1507" h="1404" extrusionOk="0">
                    <a:moveTo>
                      <a:pt x="172" y="0"/>
                    </a:moveTo>
                    <a:lnTo>
                      <a:pt x="1" y="806"/>
                    </a:lnTo>
                    <a:lnTo>
                      <a:pt x="772" y="1404"/>
                    </a:lnTo>
                    <a:lnTo>
                      <a:pt x="1507" y="1045"/>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p17">
                <a:extLst>
                  <a:ext uri="{FF2B5EF4-FFF2-40B4-BE49-F238E27FC236}">
                    <a16:creationId xmlns:a16="http://schemas.microsoft.com/office/drawing/2014/main" id="{B6FBDB8B-CEA1-4B2F-0581-02CB3F78FD84}"/>
                  </a:ext>
                </a:extLst>
              </p:cNvPr>
              <p:cNvSpPr/>
              <p:nvPr/>
            </p:nvSpPr>
            <p:spPr>
              <a:xfrm>
                <a:off x="1410269" y="3439014"/>
                <a:ext cx="865582" cy="811295"/>
              </a:xfrm>
              <a:custGeom>
                <a:avLst/>
                <a:gdLst/>
                <a:ahLst/>
                <a:cxnLst/>
                <a:rect l="l" t="t" r="r" b="b"/>
                <a:pathLst>
                  <a:path w="19787" h="18546" extrusionOk="0">
                    <a:moveTo>
                      <a:pt x="8969" y="0"/>
                    </a:moveTo>
                    <a:cubicBezTo>
                      <a:pt x="5735" y="2825"/>
                      <a:pt x="5546" y="7447"/>
                      <a:pt x="4331" y="9757"/>
                    </a:cubicBezTo>
                    <a:cubicBezTo>
                      <a:pt x="2944" y="12358"/>
                      <a:pt x="0" y="16313"/>
                      <a:pt x="0" y="16313"/>
                    </a:cubicBezTo>
                    <a:cubicBezTo>
                      <a:pt x="678" y="18230"/>
                      <a:pt x="1833" y="18546"/>
                      <a:pt x="2520" y="18546"/>
                    </a:cubicBezTo>
                    <a:cubicBezTo>
                      <a:pt x="2857" y="18546"/>
                      <a:pt x="3081" y="18470"/>
                      <a:pt x="3081" y="18470"/>
                    </a:cubicBezTo>
                    <a:cubicBezTo>
                      <a:pt x="7394" y="16210"/>
                      <a:pt x="14172" y="9996"/>
                      <a:pt x="19787" y="4416"/>
                    </a:cubicBezTo>
                    <a:cubicBezTo>
                      <a:pt x="15046" y="822"/>
                      <a:pt x="11281" y="35"/>
                      <a:pt x="8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p17">
                <a:extLst>
                  <a:ext uri="{FF2B5EF4-FFF2-40B4-BE49-F238E27FC236}">
                    <a16:creationId xmlns:a16="http://schemas.microsoft.com/office/drawing/2014/main" id="{B3F3B6EF-5351-78D0-5103-F918FED6B887}"/>
                  </a:ext>
                </a:extLst>
              </p:cNvPr>
              <p:cNvSpPr/>
              <p:nvPr/>
            </p:nvSpPr>
            <p:spPr>
              <a:xfrm>
                <a:off x="1744947" y="3439014"/>
                <a:ext cx="530889" cy="250878"/>
              </a:xfrm>
              <a:custGeom>
                <a:avLst/>
                <a:gdLst/>
                <a:ahLst/>
                <a:cxnLst/>
                <a:rect l="l" t="t" r="r" b="b"/>
                <a:pathLst>
                  <a:path w="12136" h="5735" extrusionOk="0">
                    <a:moveTo>
                      <a:pt x="1318" y="0"/>
                    </a:moveTo>
                    <a:cubicBezTo>
                      <a:pt x="805" y="445"/>
                      <a:pt x="377" y="942"/>
                      <a:pt x="1" y="1456"/>
                    </a:cubicBezTo>
                    <a:cubicBezTo>
                      <a:pt x="2260" y="1472"/>
                      <a:pt x="6026" y="2191"/>
                      <a:pt x="10784" y="5735"/>
                    </a:cubicBezTo>
                    <a:cubicBezTo>
                      <a:pt x="11246" y="5290"/>
                      <a:pt x="11691" y="4845"/>
                      <a:pt x="12136" y="4416"/>
                    </a:cubicBezTo>
                    <a:cubicBezTo>
                      <a:pt x="7395" y="822"/>
                      <a:pt x="3630" y="35"/>
                      <a:pt x="1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p17">
                <a:extLst>
                  <a:ext uri="{FF2B5EF4-FFF2-40B4-BE49-F238E27FC236}">
                    <a16:creationId xmlns:a16="http://schemas.microsoft.com/office/drawing/2014/main" id="{EF4D8BB4-D438-D80D-E3CF-0E62056710CB}"/>
                  </a:ext>
                </a:extLst>
              </p:cNvPr>
              <p:cNvSpPr/>
              <p:nvPr/>
            </p:nvSpPr>
            <p:spPr>
              <a:xfrm>
                <a:off x="2190425" y="2318183"/>
                <a:ext cx="804208" cy="867857"/>
              </a:xfrm>
              <a:custGeom>
                <a:avLst/>
                <a:gdLst/>
                <a:ahLst/>
                <a:cxnLst/>
                <a:rect l="l" t="t" r="r" b="b"/>
                <a:pathLst>
                  <a:path w="18384" h="19839" extrusionOk="0">
                    <a:moveTo>
                      <a:pt x="6642" y="1"/>
                    </a:moveTo>
                    <a:lnTo>
                      <a:pt x="0" y="12820"/>
                    </a:lnTo>
                    <a:cubicBezTo>
                      <a:pt x="2465" y="17168"/>
                      <a:pt x="6231" y="18811"/>
                      <a:pt x="8832" y="19445"/>
                    </a:cubicBezTo>
                    <a:cubicBezTo>
                      <a:pt x="9277" y="19564"/>
                      <a:pt x="9688" y="19633"/>
                      <a:pt x="10048" y="19685"/>
                    </a:cubicBezTo>
                    <a:cubicBezTo>
                      <a:pt x="10912" y="19826"/>
                      <a:pt x="11519" y="19839"/>
                      <a:pt x="11702" y="19839"/>
                    </a:cubicBezTo>
                    <a:cubicBezTo>
                      <a:pt x="11740" y="19839"/>
                      <a:pt x="11760" y="19838"/>
                      <a:pt x="11760" y="19838"/>
                    </a:cubicBezTo>
                    <a:cubicBezTo>
                      <a:pt x="13061" y="18263"/>
                      <a:pt x="14138" y="16449"/>
                      <a:pt x="15012" y="14635"/>
                    </a:cubicBezTo>
                    <a:cubicBezTo>
                      <a:pt x="15268" y="14121"/>
                      <a:pt x="15508" y="13591"/>
                      <a:pt x="15713" y="13078"/>
                    </a:cubicBezTo>
                    <a:cubicBezTo>
                      <a:pt x="17664" y="8491"/>
                      <a:pt x="18383" y="4280"/>
                      <a:pt x="18383" y="4280"/>
                    </a:cubicBezTo>
                    <a:lnTo>
                      <a:pt x="16792" y="1849"/>
                    </a:lnTo>
                    <a:lnTo>
                      <a:pt x="6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17">
                <a:extLst>
                  <a:ext uri="{FF2B5EF4-FFF2-40B4-BE49-F238E27FC236}">
                    <a16:creationId xmlns:a16="http://schemas.microsoft.com/office/drawing/2014/main" id="{3D704C05-6544-4A4D-ACD7-5721356500C5}"/>
                  </a:ext>
                </a:extLst>
              </p:cNvPr>
              <p:cNvSpPr/>
              <p:nvPr/>
            </p:nvSpPr>
            <p:spPr>
              <a:xfrm>
                <a:off x="1678282" y="2075628"/>
                <a:ext cx="861120" cy="860464"/>
              </a:xfrm>
              <a:custGeom>
                <a:avLst/>
                <a:gdLst/>
                <a:ahLst/>
                <a:cxnLst/>
                <a:rect l="l" t="t" r="r" b="b"/>
                <a:pathLst>
                  <a:path w="19685" h="19670" extrusionOk="0">
                    <a:moveTo>
                      <a:pt x="8627" y="0"/>
                    </a:moveTo>
                    <a:lnTo>
                      <a:pt x="5872" y="3166"/>
                    </a:lnTo>
                    <a:lnTo>
                      <a:pt x="4845" y="4330"/>
                    </a:lnTo>
                    <a:lnTo>
                      <a:pt x="1" y="9876"/>
                    </a:lnTo>
                    <a:cubicBezTo>
                      <a:pt x="190" y="11416"/>
                      <a:pt x="514" y="12700"/>
                      <a:pt x="943" y="13778"/>
                    </a:cubicBezTo>
                    <a:cubicBezTo>
                      <a:pt x="1114" y="14172"/>
                      <a:pt x="1285" y="14549"/>
                      <a:pt x="1456" y="14874"/>
                    </a:cubicBezTo>
                    <a:cubicBezTo>
                      <a:pt x="3031" y="17835"/>
                      <a:pt x="5444" y="18981"/>
                      <a:pt x="7190" y="19410"/>
                    </a:cubicBezTo>
                    <a:cubicBezTo>
                      <a:pt x="8111" y="19640"/>
                      <a:pt x="8841" y="19669"/>
                      <a:pt x="9151" y="19669"/>
                    </a:cubicBezTo>
                    <a:cubicBezTo>
                      <a:pt x="9255" y="19669"/>
                      <a:pt x="9312" y="19666"/>
                      <a:pt x="9312" y="19666"/>
                    </a:cubicBezTo>
                    <a:cubicBezTo>
                      <a:pt x="13283" y="18468"/>
                      <a:pt x="19685" y="8593"/>
                      <a:pt x="19685" y="8593"/>
                    </a:cubicBezTo>
                    <a:lnTo>
                      <a:pt x="16416" y="4261"/>
                    </a:lnTo>
                    <a:lnTo>
                      <a:pt x="11400" y="1523"/>
                    </a:lnTo>
                    <a:lnTo>
                      <a:pt x="86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17">
                <a:extLst>
                  <a:ext uri="{FF2B5EF4-FFF2-40B4-BE49-F238E27FC236}">
                    <a16:creationId xmlns:a16="http://schemas.microsoft.com/office/drawing/2014/main" id="{4E9AF098-1CFF-3E66-CE61-F54E664D2943}"/>
                  </a:ext>
                </a:extLst>
              </p:cNvPr>
              <p:cNvSpPr/>
              <p:nvPr/>
            </p:nvSpPr>
            <p:spPr>
              <a:xfrm>
                <a:off x="1720232" y="2214075"/>
                <a:ext cx="258402" cy="512210"/>
              </a:xfrm>
              <a:custGeom>
                <a:avLst/>
                <a:gdLst/>
                <a:ahLst/>
                <a:cxnLst/>
                <a:rect l="l" t="t" r="r" b="b"/>
                <a:pathLst>
                  <a:path w="5907" h="11709" extrusionOk="0">
                    <a:moveTo>
                      <a:pt x="4913" y="1"/>
                    </a:moveTo>
                    <a:lnTo>
                      <a:pt x="3886" y="1165"/>
                    </a:lnTo>
                    <a:cubicBezTo>
                      <a:pt x="4366" y="4862"/>
                      <a:pt x="2876" y="8406"/>
                      <a:pt x="0" y="10613"/>
                    </a:cubicBezTo>
                    <a:cubicBezTo>
                      <a:pt x="155" y="11007"/>
                      <a:pt x="326" y="11384"/>
                      <a:pt x="497" y="11709"/>
                    </a:cubicBezTo>
                    <a:cubicBezTo>
                      <a:pt x="4126" y="9073"/>
                      <a:pt x="5906" y="4588"/>
                      <a:pt x="4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p17">
                <a:extLst>
                  <a:ext uri="{FF2B5EF4-FFF2-40B4-BE49-F238E27FC236}">
                    <a16:creationId xmlns:a16="http://schemas.microsoft.com/office/drawing/2014/main" id="{FB26F0E5-B834-B60B-59D8-DD47AB1C8C91}"/>
                  </a:ext>
                </a:extLst>
              </p:cNvPr>
              <p:cNvSpPr/>
              <p:nvPr/>
            </p:nvSpPr>
            <p:spPr>
              <a:xfrm>
                <a:off x="2576763" y="2890212"/>
                <a:ext cx="301053" cy="289067"/>
              </a:xfrm>
              <a:custGeom>
                <a:avLst/>
                <a:gdLst/>
                <a:ahLst/>
                <a:cxnLst/>
                <a:rect l="l" t="t" r="r" b="b"/>
                <a:pathLst>
                  <a:path w="6882" h="6608" extrusionOk="0">
                    <a:moveTo>
                      <a:pt x="6881" y="1"/>
                    </a:moveTo>
                    <a:cubicBezTo>
                      <a:pt x="3766" y="1062"/>
                      <a:pt x="1285" y="3304"/>
                      <a:pt x="0" y="6368"/>
                    </a:cubicBezTo>
                    <a:cubicBezTo>
                      <a:pt x="445" y="6487"/>
                      <a:pt x="856" y="6556"/>
                      <a:pt x="1216" y="6608"/>
                    </a:cubicBezTo>
                    <a:cubicBezTo>
                      <a:pt x="2226" y="4348"/>
                      <a:pt x="3971" y="2585"/>
                      <a:pt x="6180" y="1558"/>
                    </a:cubicBezTo>
                    <a:cubicBezTo>
                      <a:pt x="6436" y="1044"/>
                      <a:pt x="6676" y="514"/>
                      <a:pt x="6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p17">
                <a:extLst>
                  <a:ext uri="{FF2B5EF4-FFF2-40B4-BE49-F238E27FC236}">
                    <a16:creationId xmlns:a16="http://schemas.microsoft.com/office/drawing/2014/main" id="{8A29A7FA-D4CC-9F89-F582-5AC5BF6FCCF6}"/>
                  </a:ext>
                </a:extLst>
              </p:cNvPr>
              <p:cNvSpPr/>
              <p:nvPr/>
            </p:nvSpPr>
            <p:spPr>
              <a:xfrm>
                <a:off x="786582" y="1406970"/>
                <a:ext cx="1176347" cy="408097"/>
              </a:xfrm>
              <a:custGeom>
                <a:avLst/>
                <a:gdLst/>
                <a:ahLst/>
                <a:cxnLst/>
                <a:rect l="l" t="t" r="r" b="b"/>
                <a:pathLst>
                  <a:path w="26891" h="9329" extrusionOk="0">
                    <a:moveTo>
                      <a:pt x="23843" y="1"/>
                    </a:moveTo>
                    <a:lnTo>
                      <a:pt x="20198" y="1182"/>
                    </a:lnTo>
                    <a:cubicBezTo>
                      <a:pt x="19633" y="1370"/>
                      <a:pt x="19051" y="1490"/>
                      <a:pt x="18469" y="1525"/>
                    </a:cubicBezTo>
                    <a:lnTo>
                      <a:pt x="2192" y="2671"/>
                    </a:lnTo>
                    <a:cubicBezTo>
                      <a:pt x="1062" y="2910"/>
                      <a:pt x="275" y="3921"/>
                      <a:pt x="309" y="5067"/>
                    </a:cubicBezTo>
                    <a:lnTo>
                      <a:pt x="1" y="8182"/>
                    </a:lnTo>
                    <a:cubicBezTo>
                      <a:pt x="1" y="8182"/>
                      <a:pt x="1402" y="9049"/>
                      <a:pt x="2882" y="9049"/>
                    </a:cubicBezTo>
                    <a:cubicBezTo>
                      <a:pt x="3523" y="9049"/>
                      <a:pt x="4178" y="8887"/>
                      <a:pt x="4741" y="8422"/>
                    </a:cubicBezTo>
                    <a:lnTo>
                      <a:pt x="16586" y="9295"/>
                    </a:lnTo>
                    <a:cubicBezTo>
                      <a:pt x="16987" y="9317"/>
                      <a:pt x="17387" y="9328"/>
                      <a:pt x="17787" y="9328"/>
                    </a:cubicBezTo>
                    <a:cubicBezTo>
                      <a:pt x="19884" y="9328"/>
                      <a:pt x="21968" y="9028"/>
                      <a:pt x="23980" y="8440"/>
                    </a:cubicBezTo>
                    <a:lnTo>
                      <a:pt x="26890" y="7566"/>
                    </a:lnTo>
                    <a:lnTo>
                      <a:pt x="23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p17">
                <a:extLst>
                  <a:ext uri="{FF2B5EF4-FFF2-40B4-BE49-F238E27FC236}">
                    <a16:creationId xmlns:a16="http://schemas.microsoft.com/office/drawing/2014/main" id="{80C419BD-82FE-B0A8-32F0-F1CDDD7E0274}"/>
                  </a:ext>
                </a:extLst>
              </p:cNvPr>
              <p:cNvSpPr/>
              <p:nvPr/>
            </p:nvSpPr>
            <p:spPr>
              <a:xfrm>
                <a:off x="762655" y="1524945"/>
                <a:ext cx="200702" cy="82853"/>
              </a:xfrm>
              <a:custGeom>
                <a:avLst/>
                <a:gdLst/>
                <a:ahLst/>
                <a:cxnLst/>
                <a:rect l="l" t="t" r="r" b="b"/>
                <a:pathLst>
                  <a:path w="4588" h="1894" extrusionOk="0">
                    <a:moveTo>
                      <a:pt x="1044" y="0"/>
                    </a:moveTo>
                    <a:cubicBezTo>
                      <a:pt x="898" y="0"/>
                      <a:pt x="754" y="16"/>
                      <a:pt x="616" y="60"/>
                    </a:cubicBezTo>
                    <a:cubicBezTo>
                      <a:pt x="290" y="179"/>
                      <a:pt x="0" y="453"/>
                      <a:pt x="0" y="813"/>
                    </a:cubicBezTo>
                    <a:cubicBezTo>
                      <a:pt x="0" y="1087"/>
                      <a:pt x="188" y="1343"/>
                      <a:pt x="427" y="1498"/>
                    </a:cubicBezTo>
                    <a:cubicBezTo>
                      <a:pt x="667" y="1635"/>
                      <a:pt x="959" y="1703"/>
                      <a:pt x="1233" y="1737"/>
                    </a:cubicBezTo>
                    <a:cubicBezTo>
                      <a:pt x="1857" y="1839"/>
                      <a:pt x="2491" y="1894"/>
                      <a:pt x="3121" y="1894"/>
                    </a:cubicBezTo>
                    <a:cubicBezTo>
                      <a:pt x="3337" y="1894"/>
                      <a:pt x="3552" y="1887"/>
                      <a:pt x="3766" y="1874"/>
                    </a:cubicBezTo>
                    <a:cubicBezTo>
                      <a:pt x="3937" y="1874"/>
                      <a:pt x="4125" y="1857"/>
                      <a:pt x="4279" y="1772"/>
                    </a:cubicBezTo>
                    <a:cubicBezTo>
                      <a:pt x="4450" y="1703"/>
                      <a:pt x="4570" y="1548"/>
                      <a:pt x="4587" y="1361"/>
                    </a:cubicBezTo>
                    <a:cubicBezTo>
                      <a:pt x="4587" y="1087"/>
                      <a:pt x="4296" y="898"/>
                      <a:pt x="4040" y="795"/>
                    </a:cubicBezTo>
                    <a:cubicBezTo>
                      <a:pt x="3269" y="453"/>
                      <a:pt x="2465" y="213"/>
                      <a:pt x="1643" y="60"/>
                    </a:cubicBezTo>
                    <a:cubicBezTo>
                      <a:pt x="1446" y="30"/>
                      <a:pt x="1243"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p17">
                <a:extLst>
                  <a:ext uri="{FF2B5EF4-FFF2-40B4-BE49-F238E27FC236}">
                    <a16:creationId xmlns:a16="http://schemas.microsoft.com/office/drawing/2014/main" id="{06B151E7-C742-A2CC-D850-23B87141208E}"/>
                  </a:ext>
                </a:extLst>
              </p:cNvPr>
              <p:cNvSpPr/>
              <p:nvPr/>
            </p:nvSpPr>
            <p:spPr>
              <a:xfrm>
                <a:off x="741658" y="1584611"/>
                <a:ext cx="201446" cy="83072"/>
              </a:xfrm>
              <a:custGeom>
                <a:avLst/>
                <a:gdLst/>
                <a:ahLst/>
                <a:cxnLst/>
                <a:rect l="l" t="t" r="r" b="b"/>
                <a:pathLst>
                  <a:path w="4605" h="1899" extrusionOk="0">
                    <a:moveTo>
                      <a:pt x="1090" y="0"/>
                    </a:moveTo>
                    <a:cubicBezTo>
                      <a:pt x="934" y="0"/>
                      <a:pt x="781" y="19"/>
                      <a:pt x="634" y="65"/>
                    </a:cubicBezTo>
                    <a:cubicBezTo>
                      <a:pt x="309" y="168"/>
                      <a:pt x="17" y="458"/>
                      <a:pt x="17" y="801"/>
                    </a:cubicBezTo>
                    <a:cubicBezTo>
                      <a:pt x="1" y="1092"/>
                      <a:pt x="206" y="1332"/>
                      <a:pt x="446" y="1485"/>
                    </a:cubicBezTo>
                    <a:cubicBezTo>
                      <a:pt x="686" y="1640"/>
                      <a:pt x="959" y="1691"/>
                      <a:pt x="1233" y="1743"/>
                    </a:cubicBezTo>
                    <a:cubicBezTo>
                      <a:pt x="1858" y="1845"/>
                      <a:pt x="2492" y="1899"/>
                      <a:pt x="3129" y="1899"/>
                    </a:cubicBezTo>
                    <a:cubicBezTo>
                      <a:pt x="3347" y="1899"/>
                      <a:pt x="3565" y="1893"/>
                      <a:pt x="3783" y="1880"/>
                    </a:cubicBezTo>
                    <a:cubicBezTo>
                      <a:pt x="3954" y="1862"/>
                      <a:pt x="4143" y="1845"/>
                      <a:pt x="4296" y="1777"/>
                    </a:cubicBezTo>
                    <a:cubicBezTo>
                      <a:pt x="4451" y="1691"/>
                      <a:pt x="4588" y="1537"/>
                      <a:pt x="4588" y="1366"/>
                    </a:cubicBezTo>
                    <a:cubicBezTo>
                      <a:pt x="4605" y="1092"/>
                      <a:pt x="4314" y="903"/>
                      <a:pt x="4057" y="784"/>
                    </a:cubicBezTo>
                    <a:cubicBezTo>
                      <a:pt x="3287" y="458"/>
                      <a:pt x="2482" y="202"/>
                      <a:pt x="1661" y="65"/>
                    </a:cubicBezTo>
                    <a:cubicBezTo>
                      <a:pt x="1473" y="28"/>
                      <a:pt x="1280"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p17">
                <a:extLst>
                  <a:ext uri="{FF2B5EF4-FFF2-40B4-BE49-F238E27FC236}">
                    <a16:creationId xmlns:a16="http://schemas.microsoft.com/office/drawing/2014/main" id="{F31FB3FB-10C7-DAD2-2AAE-E4F10A09BE1A}"/>
                  </a:ext>
                </a:extLst>
              </p:cNvPr>
              <p:cNvSpPr/>
              <p:nvPr/>
            </p:nvSpPr>
            <p:spPr>
              <a:xfrm>
                <a:off x="741658" y="1643970"/>
                <a:ext cx="201446" cy="82853"/>
              </a:xfrm>
              <a:custGeom>
                <a:avLst/>
                <a:gdLst/>
                <a:ahLst/>
                <a:cxnLst/>
                <a:rect l="l" t="t" r="r" b="b"/>
                <a:pathLst>
                  <a:path w="4605" h="1894" extrusionOk="0">
                    <a:moveTo>
                      <a:pt x="1059" y="1"/>
                    </a:moveTo>
                    <a:cubicBezTo>
                      <a:pt x="914" y="1"/>
                      <a:pt x="771" y="17"/>
                      <a:pt x="634" y="60"/>
                    </a:cubicBezTo>
                    <a:cubicBezTo>
                      <a:pt x="309" y="180"/>
                      <a:pt x="17" y="471"/>
                      <a:pt x="17" y="813"/>
                    </a:cubicBezTo>
                    <a:cubicBezTo>
                      <a:pt x="1" y="1087"/>
                      <a:pt x="206" y="1344"/>
                      <a:pt x="446" y="1498"/>
                    </a:cubicBezTo>
                    <a:cubicBezTo>
                      <a:pt x="686" y="1634"/>
                      <a:pt x="959" y="1703"/>
                      <a:pt x="1233" y="1737"/>
                    </a:cubicBezTo>
                    <a:cubicBezTo>
                      <a:pt x="1857" y="1839"/>
                      <a:pt x="2490" y="1894"/>
                      <a:pt x="3126" y="1894"/>
                    </a:cubicBezTo>
                    <a:cubicBezTo>
                      <a:pt x="3345" y="1894"/>
                      <a:pt x="3564" y="1887"/>
                      <a:pt x="3783" y="1874"/>
                    </a:cubicBezTo>
                    <a:cubicBezTo>
                      <a:pt x="3954" y="1874"/>
                      <a:pt x="4143" y="1858"/>
                      <a:pt x="4296" y="1771"/>
                    </a:cubicBezTo>
                    <a:cubicBezTo>
                      <a:pt x="4451" y="1703"/>
                      <a:pt x="4588" y="1550"/>
                      <a:pt x="4588" y="1361"/>
                    </a:cubicBezTo>
                    <a:cubicBezTo>
                      <a:pt x="4605" y="1087"/>
                      <a:pt x="4314" y="899"/>
                      <a:pt x="4057" y="796"/>
                    </a:cubicBezTo>
                    <a:cubicBezTo>
                      <a:pt x="3287" y="454"/>
                      <a:pt x="2482" y="215"/>
                      <a:pt x="1661" y="60"/>
                    </a:cubicBezTo>
                    <a:cubicBezTo>
                      <a:pt x="1462" y="30"/>
                      <a:pt x="1259"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p17">
                <a:extLst>
                  <a:ext uri="{FF2B5EF4-FFF2-40B4-BE49-F238E27FC236}">
                    <a16:creationId xmlns:a16="http://schemas.microsoft.com/office/drawing/2014/main" id="{BA2AEAB4-72C9-6CEC-32E2-6460485F3D78}"/>
                  </a:ext>
                </a:extLst>
              </p:cNvPr>
              <p:cNvSpPr/>
              <p:nvPr/>
            </p:nvSpPr>
            <p:spPr>
              <a:xfrm>
                <a:off x="741658" y="1703636"/>
                <a:ext cx="201446" cy="83115"/>
              </a:xfrm>
              <a:custGeom>
                <a:avLst/>
                <a:gdLst/>
                <a:ahLst/>
                <a:cxnLst/>
                <a:rect l="l" t="t" r="r" b="b"/>
                <a:pathLst>
                  <a:path w="4605" h="1900" extrusionOk="0">
                    <a:moveTo>
                      <a:pt x="1090" y="0"/>
                    </a:moveTo>
                    <a:cubicBezTo>
                      <a:pt x="934" y="0"/>
                      <a:pt x="781" y="19"/>
                      <a:pt x="634" y="65"/>
                    </a:cubicBezTo>
                    <a:cubicBezTo>
                      <a:pt x="309" y="168"/>
                      <a:pt x="17" y="459"/>
                      <a:pt x="17" y="802"/>
                    </a:cubicBezTo>
                    <a:cubicBezTo>
                      <a:pt x="1" y="1092"/>
                      <a:pt x="206" y="1350"/>
                      <a:pt x="446" y="1486"/>
                    </a:cubicBezTo>
                    <a:cubicBezTo>
                      <a:pt x="686" y="1640"/>
                      <a:pt x="959" y="1692"/>
                      <a:pt x="1233" y="1742"/>
                    </a:cubicBezTo>
                    <a:cubicBezTo>
                      <a:pt x="1857" y="1844"/>
                      <a:pt x="2490" y="1899"/>
                      <a:pt x="3126" y="1899"/>
                    </a:cubicBezTo>
                    <a:cubicBezTo>
                      <a:pt x="3345" y="1899"/>
                      <a:pt x="3564" y="1893"/>
                      <a:pt x="3783" y="1879"/>
                    </a:cubicBezTo>
                    <a:cubicBezTo>
                      <a:pt x="3954" y="1863"/>
                      <a:pt x="4143" y="1845"/>
                      <a:pt x="4296" y="1777"/>
                    </a:cubicBezTo>
                    <a:cubicBezTo>
                      <a:pt x="4451" y="1692"/>
                      <a:pt x="4588" y="1537"/>
                      <a:pt x="4588" y="1366"/>
                    </a:cubicBezTo>
                    <a:cubicBezTo>
                      <a:pt x="4605" y="1092"/>
                      <a:pt x="4314" y="904"/>
                      <a:pt x="4057" y="784"/>
                    </a:cubicBezTo>
                    <a:cubicBezTo>
                      <a:pt x="3287" y="459"/>
                      <a:pt x="2482" y="202"/>
                      <a:pt x="1661" y="65"/>
                    </a:cubicBezTo>
                    <a:cubicBezTo>
                      <a:pt x="1473" y="28"/>
                      <a:pt x="1280"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p17">
                <a:extLst>
                  <a:ext uri="{FF2B5EF4-FFF2-40B4-BE49-F238E27FC236}">
                    <a16:creationId xmlns:a16="http://schemas.microsoft.com/office/drawing/2014/main" id="{D6B61694-7BFF-7D91-9E39-D3858AAF071C}"/>
                  </a:ext>
                </a:extLst>
              </p:cNvPr>
              <p:cNvSpPr/>
              <p:nvPr/>
            </p:nvSpPr>
            <p:spPr>
              <a:xfrm>
                <a:off x="812784" y="1487151"/>
                <a:ext cx="202189" cy="144577"/>
              </a:xfrm>
              <a:custGeom>
                <a:avLst/>
                <a:gdLst/>
                <a:ahLst/>
                <a:cxnLst/>
                <a:rect l="l" t="t" r="r" b="b"/>
                <a:pathLst>
                  <a:path w="4622" h="3305" extrusionOk="0">
                    <a:moveTo>
                      <a:pt x="3086" y="1"/>
                    </a:moveTo>
                    <a:cubicBezTo>
                      <a:pt x="2649" y="1"/>
                      <a:pt x="2175" y="95"/>
                      <a:pt x="1643" y="239"/>
                    </a:cubicBezTo>
                    <a:cubicBezTo>
                      <a:pt x="788" y="530"/>
                      <a:pt x="0" y="2636"/>
                      <a:pt x="600" y="3200"/>
                    </a:cubicBezTo>
                    <a:cubicBezTo>
                      <a:pt x="680" y="3273"/>
                      <a:pt x="766" y="3305"/>
                      <a:pt x="855" y="3305"/>
                    </a:cubicBezTo>
                    <a:cubicBezTo>
                      <a:pt x="1457" y="3305"/>
                      <a:pt x="2209" y="1865"/>
                      <a:pt x="2209" y="1865"/>
                    </a:cubicBezTo>
                    <a:cubicBezTo>
                      <a:pt x="2520" y="1972"/>
                      <a:pt x="2959" y="2100"/>
                      <a:pt x="3349" y="2100"/>
                    </a:cubicBezTo>
                    <a:cubicBezTo>
                      <a:pt x="3581" y="2100"/>
                      <a:pt x="3795" y="2055"/>
                      <a:pt x="3955" y="1933"/>
                    </a:cubicBezTo>
                    <a:cubicBezTo>
                      <a:pt x="4382" y="1609"/>
                      <a:pt x="4622" y="1061"/>
                      <a:pt x="4587" y="530"/>
                    </a:cubicBezTo>
                    <a:cubicBezTo>
                      <a:pt x="4121" y="149"/>
                      <a:pt x="3633" y="1"/>
                      <a:pt x="3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p17">
                <a:extLst>
                  <a:ext uri="{FF2B5EF4-FFF2-40B4-BE49-F238E27FC236}">
                    <a16:creationId xmlns:a16="http://schemas.microsoft.com/office/drawing/2014/main" id="{E00F7473-7321-4978-A781-B4A1A56F345C}"/>
                  </a:ext>
                </a:extLst>
              </p:cNvPr>
              <p:cNvSpPr/>
              <p:nvPr/>
            </p:nvSpPr>
            <p:spPr>
              <a:xfrm>
                <a:off x="4524944" y="631885"/>
                <a:ext cx="239635" cy="87096"/>
              </a:xfrm>
              <a:custGeom>
                <a:avLst/>
                <a:gdLst/>
                <a:ahLst/>
                <a:cxnLst/>
                <a:rect l="l" t="t" r="r" b="b"/>
                <a:pathLst>
                  <a:path w="5478" h="1991" extrusionOk="0">
                    <a:moveTo>
                      <a:pt x="4262" y="0"/>
                    </a:moveTo>
                    <a:cubicBezTo>
                      <a:pt x="2893" y="0"/>
                      <a:pt x="326" y="774"/>
                      <a:pt x="326" y="774"/>
                    </a:cubicBezTo>
                    <a:lnTo>
                      <a:pt x="0" y="1151"/>
                    </a:lnTo>
                    <a:lnTo>
                      <a:pt x="308" y="1990"/>
                    </a:lnTo>
                    <a:cubicBezTo>
                      <a:pt x="308" y="1990"/>
                      <a:pt x="1472" y="1853"/>
                      <a:pt x="1524" y="1853"/>
                    </a:cubicBezTo>
                    <a:cubicBezTo>
                      <a:pt x="1593" y="1853"/>
                      <a:pt x="5477" y="998"/>
                      <a:pt x="5067" y="244"/>
                    </a:cubicBezTo>
                    <a:cubicBezTo>
                      <a:pt x="4969" y="68"/>
                      <a:pt x="4668" y="0"/>
                      <a:pt x="4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p17">
                <a:extLst>
                  <a:ext uri="{FF2B5EF4-FFF2-40B4-BE49-F238E27FC236}">
                    <a16:creationId xmlns:a16="http://schemas.microsoft.com/office/drawing/2014/main" id="{418C377A-E341-1F8E-1033-C5F51B887790}"/>
                  </a:ext>
                </a:extLst>
              </p:cNvPr>
              <p:cNvSpPr/>
              <p:nvPr/>
            </p:nvSpPr>
            <p:spPr>
              <a:xfrm>
                <a:off x="4531680" y="665743"/>
                <a:ext cx="253152" cy="94402"/>
              </a:xfrm>
              <a:custGeom>
                <a:avLst/>
                <a:gdLst/>
                <a:ahLst/>
                <a:cxnLst/>
                <a:rect l="l" t="t" r="r" b="b"/>
                <a:pathLst>
                  <a:path w="5787" h="2158" extrusionOk="0">
                    <a:moveTo>
                      <a:pt x="3064" y="0"/>
                    </a:moveTo>
                    <a:cubicBezTo>
                      <a:pt x="2158" y="0"/>
                      <a:pt x="1" y="703"/>
                      <a:pt x="1" y="703"/>
                    </a:cubicBezTo>
                    <a:lnTo>
                      <a:pt x="446" y="2157"/>
                    </a:lnTo>
                    <a:lnTo>
                      <a:pt x="994" y="2141"/>
                    </a:lnTo>
                    <a:lnTo>
                      <a:pt x="2722" y="1387"/>
                    </a:lnTo>
                    <a:cubicBezTo>
                      <a:pt x="2722" y="1387"/>
                      <a:pt x="4454" y="1880"/>
                      <a:pt x="5263" y="1880"/>
                    </a:cubicBezTo>
                    <a:cubicBezTo>
                      <a:pt x="5487" y="1880"/>
                      <a:pt x="5640" y="1843"/>
                      <a:pt x="5666" y="1746"/>
                    </a:cubicBezTo>
                    <a:cubicBezTo>
                      <a:pt x="5786" y="1301"/>
                      <a:pt x="3988"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p17">
                <a:extLst>
                  <a:ext uri="{FF2B5EF4-FFF2-40B4-BE49-F238E27FC236}">
                    <a16:creationId xmlns:a16="http://schemas.microsoft.com/office/drawing/2014/main" id="{D354A477-0DBC-020A-92D2-1229017B9F7E}"/>
                  </a:ext>
                </a:extLst>
              </p:cNvPr>
              <p:cNvSpPr/>
              <p:nvPr/>
            </p:nvSpPr>
            <p:spPr>
              <a:xfrm>
                <a:off x="4557882" y="734157"/>
                <a:ext cx="235917" cy="90683"/>
              </a:xfrm>
              <a:custGeom>
                <a:avLst/>
                <a:gdLst/>
                <a:ahLst/>
                <a:cxnLst/>
                <a:rect l="l" t="t" r="r" b="b"/>
                <a:pathLst>
                  <a:path w="5393" h="2073" extrusionOk="0">
                    <a:moveTo>
                      <a:pt x="2542" y="1"/>
                    </a:moveTo>
                    <a:cubicBezTo>
                      <a:pt x="1579" y="1"/>
                      <a:pt x="0" y="388"/>
                      <a:pt x="0" y="388"/>
                    </a:cubicBezTo>
                    <a:lnTo>
                      <a:pt x="0" y="1928"/>
                    </a:lnTo>
                    <a:lnTo>
                      <a:pt x="548" y="1962"/>
                    </a:lnTo>
                    <a:lnTo>
                      <a:pt x="2346" y="1364"/>
                    </a:lnTo>
                    <a:cubicBezTo>
                      <a:pt x="2346" y="1364"/>
                      <a:pt x="4206" y="2073"/>
                      <a:pt x="4946" y="2073"/>
                    </a:cubicBezTo>
                    <a:cubicBezTo>
                      <a:pt x="5104" y="2073"/>
                      <a:pt x="5211" y="2041"/>
                      <a:pt x="5238" y="1962"/>
                    </a:cubicBezTo>
                    <a:cubicBezTo>
                      <a:pt x="5393" y="1535"/>
                      <a:pt x="3715" y="97"/>
                      <a:pt x="2791" y="11"/>
                    </a:cubicBezTo>
                    <a:cubicBezTo>
                      <a:pt x="2714" y="4"/>
                      <a:pt x="2631" y="1"/>
                      <a:pt x="2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p17">
                <a:extLst>
                  <a:ext uri="{FF2B5EF4-FFF2-40B4-BE49-F238E27FC236}">
                    <a16:creationId xmlns:a16="http://schemas.microsoft.com/office/drawing/2014/main" id="{D52CDBA6-30AE-B21B-9D30-8E18CD6E8888}"/>
                  </a:ext>
                </a:extLst>
              </p:cNvPr>
              <p:cNvSpPr/>
              <p:nvPr/>
            </p:nvSpPr>
            <p:spPr>
              <a:xfrm>
                <a:off x="4561644" y="803796"/>
                <a:ext cx="235873" cy="90421"/>
              </a:xfrm>
              <a:custGeom>
                <a:avLst/>
                <a:gdLst/>
                <a:ahLst/>
                <a:cxnLst/>
                <a:rect l="l" t="t" r="r" b="b"/>
                <a:pathLst>
                  <a:path w="5392" h="2067" extrusionOk="0">
                    <a:moveTo>
                      <a:pt x="2539" y="1"/>
                    </a:moveTo>
                    <a:cubicBezTo>
                      <a:pt x="1576" y="1"/>
                      <a:pt x="1" y="388"/>
                      <a:pt x="1" y="388"/>
                    </a:cubicBezTo>
                    <a:lnTo>
                      <a:pt x="1" y="1929"/>
                    </a:lnTo>
                    <a:lnTo>
                      <a:pt x="548" y="1963"/>
                    </a:lnTo>
                    <a:lnTo>
                      <a:pt x="2345" y="1363"/>
                    </a:lnTo>
                    <a:cubicBezTo>
                      <a:pt x="2345" y="1363"/>
                      <a:pt x="4222" y="2067"/>
                      <a:pt x="4956" y="2067"/>
                    </a:cubicBezTo>
                    <a:cubicBezTo>
                      <a:pt x="5108" y="2067"/>
                      <a:pt x="5212" y="2036"/>
                      <a:pt x="5238" y="1963"/>
                    </a:cubicBezTo>
                    <a:cubicBezTo>
                      <a:pt x="5392" y="1534"/>
                      <a:pt x="3714" y="80"/>
                      <a:pt x="2790" y="12"/>
                    </a:cubicBezTo>
                    <a:cubicBezTo>
                      <a:pt x="2713" y="4"/>
                      <a:pt x="2628" y="1"/>
                      <a:pt x="2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3;p17">
                <a:extLst>
                  <a:ext uri="{FF2B5EF4-FFF2-40B4-BE49-F238E27FC236}">
                    <a16:creationId xmlns:a16="http://schemas.microsoft.com/office/drawing/2014/main" id="{38C51B89-657F-AB0B-B6F3-0278E7148942}"/>
                  </a:ext>
                </a:extLst>
              </p:cNvPr>
              <p:cNvSpPr/>
              <p:nvPr/>
            </p:nvSpPr>
            <p:spPr>
              <a:xfrm>
                <a:off x="3527648" y="665743"/>
                <a:ext cx="1100712" cy="651451"/>
              </a:xfrm>
              <a:custGeom>
                <a:avLst/>
                <a:gdLst/>
                <a:ahLst/>
                <a:cxnLst/>
                <a:rect l="l" t="t" r="r" b="b"/>
                <a:pathLst>
                  <a:path w="25162" h="14892" extrusionOk="0">
                    <a:moveTo>
                      <a:pt x="23125" y="0"/>
                    </a:moveTo>
                    <a:cubicBezTo>
                      <a:pt x="23125" y="0"/>
                      <a:pt x="17596" y="2602"/>
                      <a:pt x="16535" y="3013"/>
                    </a:cubicBezTo>
                    <a:cubicBezTo>
                      <a:pt x="15491" y="3424"/>
                      <a:pt x="1148" y="7155"/>
                      <a:pt x="1148" y="7155"/>
                    </a:cubicBezTo>
                    <a:lnTo>
                      <a:pt x="0" y="8816"/>
                    </a:lnTo>
                    <a:lnTo>
                      <a:pt x="1233" y="14892"/>
                    </a:lnTo>
                    <a:cubicBezTo>
                      <a:pt x="1233" y="14892"/>
                      <a:pt x="11982" y="12358"/>
                      <a:pt x="15080" y="10459"/>
                    </a:cubicBezTo>
                    <a:cubicBezTo>
                      <a:pt x="18161" y="8542"/>
                      <a:pt x="21498" y="6196"/>
                      <a:pt x="22406" y="5940"/>
                    </a:cubicBezTo>
                    <a:cubicBezTo>
                      <a:pt x="22406" y="5940"/>
                      <a:pt x="24076" y="7565"/>
                      <a:pt x="24651" y="7565"/>
                    </a:cubicBezTo>
                    <a:cubicBezTo>
                      <a:pt x="24698" y="7565"/>
                      <a:pt x="24737" y="7555"/>
                      <a:pt x="24768" y="7532"/>
                    </a:cubicBezTo>
                    <a:cubicBezTo>
                      <a:pt x="25161" y="7241"/>
                      <a:pt x="24186" y="5119"/>
                      <a:pt x="24186" y="5119"/>
                    </a:cubicBezTo>
                    <a:lnTo>
                      <a:pt x="23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p17">
                <a:extLst>
                  <a:ext uri="{FF2B5EF4-FFF2-40B4-BE49-F238E27FC236}">
                    <a16:creationId xmlns:a16="http://schemas.microsoft.com/office/drawing/2014/main" id="{A844ACEF-4212-01E7-3BD0-B85975883460}"/>
                  </a:ext>
                </a:extLst>
              </p:cNvPr>
              <p:cNvSpPr/>
              <p:nvPr/>
            </p:nvSpPr>
            <p:spPr>
              <a:xfrm>
                <a:off x="1792889" y="975444"/>
                <a:ext cx="1883922" cy="1556972"/>
              </a:xfrm>
              <a:custGeom>
                <a:avLst/>
                <a:gdLst/>
                <a:ahLst/>
                <a:cxnLst/>
                <a:rect l="l" t="t" r="r" b="b"/>
                <a:pathLst>
                  <a:path w="43066" h="35592" extrusionOk="0">
                    <a:moveTo>
                      <a:pt x="38354" y="1"/>
                    </a:moveTo>
                    <a:cubicBezTo>
                      <a:pt x="38100" y="1"/>
                      <a:pt x="37844" y="3"/>
                      <a:pt x="37588" y="7"/>
                    </a:cubicBezTo>
                    <a:cubicBezTo>
                      <a:pt x="32693" y="59"/>
                      <a:pt x="27660" y="931"/>
                      <a:pt x="24614" y="1547"/>
                    </a:cubicBezTo>
                    <a:cubicBezTo>
                      <a:pt x="22868" y="1907"/>
                      <a:pt x="21772" y="2197"/>
                      <a:pt x="21772" y="2197"/>
                    </a:cubicBezTo>
                    <a:lnTo>
                      <a:pt x="19239" y="2985"/>
                    </a:lnTo>
                    <a:cubicBezTo>
                      <a:pt x="18502" y="3003"/>
                      <a:pt x="17783" y="3037"/>
                      <a:pt x="17065" y="3105"/>
                    </a:cubicBezTo>
                    <a:cubicBezTo>
                      <a:pt x="10921" y="3687"/>
                      <a:pt x="5580" y="6100"/>
                      <a:pt x="2584" y="7743"/>
                    </a:cubicBezTo>
                    <a:cubicBezTo>
                      <a:pt x="2568" y="7761"/>
                      <a:pt x="2534" y="7777"/>
                      <a:pt x="2516" y="7795"/>
                    </a:cubicBezTo>
                    <a:cubicBezTo>
                      <a:pt x="1541" y="8325"/>
                      <a:pt x="822" y="8770"/>
                      <a:pt x="411" y="9044"/>
                    </a:cubicBezTo>
                    <a:lnTo>
                      <a:pt x="0" y="9301"/>
                    </a:lnTo>
                    <a:cubicBezTo>
                      <a:pt x="17" y="9609"/>
                      <a:pt x="35" y="9918"/>
                      <a:pt x="69" y="10226"/>
                    </a:cubicBezTo>
                    <a:cubicBezTo>
                      <a:pt x="599" y="15566"/>
                      <a:pt x="3200" y="19332"/>
                      <a:pt x="3200" y="19332"/>
                    </a:cubicBezTo>
                    <a:lnTo>
                      <a:pt x="5854" y="18389"/>
                    </a:lnTo>
                    <a:lnTo>
                      <a:pt x="5871" y="18389"/>
                    </a:lnTo>
                    <a:lnTo>
                      <a:pt x="11023" y="16541"/>
                    </a:lnTo>
                    <a:lnTo>
                      <a:pt x="6007" y="25151"/>
                    </a:lnTo>
                    <a:cubicBezTo>
                      <a:pt x="6007" y="25151"/>
                      <a:pt x="5802" y="27958"/>
                      <a:pt x="11023" y="32665"/>
                    </a:cubicBezTo>
                    <a:cubicBezTo>
                      <a:pt x="13605" y="35002"/>
                      <a:pt x="17658" y="35592"/>
                      <a:pt x="21094" y="35592"/>
                    </a:cubicBezTo>
                    <a:cubicBezTo>
                      <a:pt x="24604" y="35592"/>
                      <a:pt x="27471" y="34976"/>
                      <a:pt x="27471" y="34976"/>
                    </a:cubicBezTo>
                    <a:cubicBezTo>
                      <a:pt x="27711" y="34684"/>
                      <a:pt x="27951" y="34360"/>
                      <a:pt x="28190" y="34034"/>
                    </a:cubicBezTo>
                    <a:cubicBezTo>
                      <a:pt x="33257" y="26760"/>
                      <a:pt x="32983" y="13615"/>
                      <a:pt x="32983" y="13615"/>
                    </a:cubicBezTo>
                    <a:lnTo>
                      <a:pt x="40069" y="11474"/>
                    </a:lnTo>
                    <a:lnTo>
                      <a:pt x="42568" y="10721"/>
                    </a:lnTo>
                    <a:cubicBezTo>
                      <a:pt x="43065" y="5296"/>
                      <a:pt x="40806" y="75"/>
                      <a:pt x="40806" y="75"/>
                    </a:cubicBezTo>
                    <a:cubicBezTo>
                      <a:pt x="40005" y="23"/>
                      <a:pt x="39186" y="1"/>
                      <a:pt x="38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p17">
                <a:extLst>
                  <a:ext uri="{FF2B5EF4-FFF2-40B4-BE49-F238E27FC236}">
                    <a16:creationId xmlns:a16="http://schemas.microsoft.com/office/drawing/2014/main" id="{A0B14701-7347-DF66-1BCB-4CBA2EB7C23D}"/>
                  </a:ext>
                </a:extLst>
              </p:cNvPr>
              <p:cNvSpPr/>
              <p:nvPr/>
            </p:nvSpPr>
            <p:spPr>
              <a:xfrm>
                <a:off x="1847524" y="1150198"/>
                <a:ext cx="754776" cy="267326"/>
              </a:xfrm>
              <a:custGeom>
                <a:avLst/>
                <a:gdLst/>
                <a:ahLst/>
                <a:cxnLst/>
                <a:rect l="l" t="t" r="r" b="b"/>
                <a:pathLst>
                  <a:path w="17254" h="6111" extrusionOk="0">
                    <a:moveTo>
                      <a:pt x="16860" y="0"/>
                    </a:moveTo>
                    <a:cubicBezTo>
                      <a:pt x="16671" y="0"/>
                      <a:pt x="12255" y="51"/>
                      <a:pt x="7926" y="1797"/>
                    </a:cubicBezTo>
                    <a:cubicBezTo>
                      <a:pt x="3647" y="3526"/>
                      <a:pt x="292" y="5341"/>
                      <a:pt x="258" y="5357"/>
                    </a:cubicBezTo>
                    <a:cubicBezTo>
                      <a:pt x="69" y="5460"/>
                      <a:pt x="0" y="5717"/>
                      <a:pt x="103" y="5905"/>
                    </a:cubicBezTo>
                    <a:cubicBezTo>
                      <a:pt x="171" y="6042"/>
                      <a:pt x="308" y="6110"/>
                      <a:pt x="445" y="6110"/>
                    </a:cubicBezTo>
                    <a:cubicBezTo>
                      <a:pt x="514" y="6110"/>
                      <a:pt x="582" y="6094"/>
                      <a:pt x="651" y="6060"/>
                    </a:cubicBezTo>
                    <a:cubicBezTo>
                      <a:pt x="685" y="6042"/>
                      <a:pt x="3989" y="4245"/>
                      <a:pt x="8216" y="2550"/>
                    </a:cubicBezTo>
                    <a:cubicBezTo>
                      <a:pt x="12410" y="856"/>
                      <a:pt x="16826" y="804"/>
                      <a:pt x="16860" y="804"/>
                    </a:cubicBezTo>
                    <a:cubicBezTo>
                      <a:pt x="17082" y="804"/>
                      <a:pt x="17253" y="617"/>
                      <a:pt x="17253" y="393"/>
                    </a:cubicBezTo>
                    <a:cubicBezTo>
                      <a:pt x="17253" y="171"/>
                      <a:pt x="17082" y="0"/>
                      <a:pt x="16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p17">
                <a:extLst>
                  <a:ext uri="{FF2B5EF4-FFF2-40B4-BE49-F238E27FC236}">
                    <a16:creationId xmlns:a16="http://schemas.microsoft.com/office/drawing/2014/main" id="{3EAEDB2D-4B32-4E6D-5F50-0863091155C7}"/>
                  </a:ext>
                </a:extLst>
              </p:cNvPr>
              <p:cNvSpPr/>
              <p:nvPr/>
            </p:nvSpPr>
            <p:spPr>
              <a:xfrm>
                <a:off x="2783405" y="1013151"/>
                <a:ext cx="733822" cy="110150"/>
              </a:xfrm>
              <a:custGeom>
                <a:avLst/>
                <a:gdLst/>
                <a:ahLst/>
                <a:cxnLst/>
                <a:rect l="l" t="t" r="r" b="b"/>
                <a:pathLst>
                  <a:path w="16775" h="2518" extrusionOk="0">
                    <a:moveTo>
                      <a:pt x="14786" y="1"/>
                    </a:moveTo>
                    <a:cubicBezTo>
                      <a:pt x="9577" y="1"/>
                      <a:pt x="775" y="1652"/>
                      <a:pt x="361" y="1730"/>
                    </a:cubicBezTo>
                    <a:cubicBezTo>
                      <a:pt x="137" y="1764"/>
                      <a:pt x="1" y="1986"/>
                      <a:pt x="35" y="2191"/>
                    </a:cubicBezTo>
                    <a:cubicBezTo>
                      <a:pt x="69" y="2397"/>
                      <a:pt x="240" y="2517"/>
                      <a:pt x="429" y="2517"/>
                    </a:cubicBezTo>
                    <a:lnTo>
                      <a:pt x="498" y="2517"/>
                    </a:lnTo>
                    <a:cubicBezTo>
                      <a:pt x="605" y="2501"/>
                      <a:pt x="9675" y="794"/>
                      <a:pt x="14819" y="794"/>
                    </a:cubicBezTo>
                    <a:cubicBezTo>
                      <a:pt x="15366" y="794"/>
                      <a:pt x="15870" y="813"/>
                      <a:pt x="16313" y="856"/>
                    </a:cubicBezTo>
                    <a:cubicBezTo>
                      <a:pt x="16332" y="859"/>
                      <a:pt x="16351" y="861"/>
                      <a:pt x="16370" y="861"/>
                    </a:cubicBezTo>
                    <a:cubicBezTo>
                      <a:pt x="16569" y="861"/>
                      <a:pt x="16742" y="700"/>
                      <a:pt x="16758" y="497"/>
                    </a:cubicBezTo>
                    <a:cubicBezTo>
                      <a:pt x="16775" y="292"/>
                      <a:pt x="16621" y="87"/>
                      <a:pt x="16398" y="69"/>
                    </a:cubicBezTo>
                    <a:cubicBezTo>
                      <a:pt x="15918" y="22"/>
                      <a:pt x="15375" y="1"/>
                      <a:pt x="14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p17">
                <a:extLst>
                  <a:ext uri="{FF2B5EF4-FFF2-40B4-BE49-F238E27FC236}">
                    <a16:creationId xmlns:a16="http://schemas.microsoft.com/office/drawing/2014/main" id="{3D87448C-5613-353A-E7CD-AF2A63977935}"/>
                  </a:ext>
                </a:extLst>
              </p:cNvPr>
              <p:cNvSpPr/>
              <p:nvPr/>
            </p:nvSpPr>
            <p:spPr>
              <a:xfrm>
                <a:off x="3437800" y="975444"/>
                <a:ext cx="238935" cy="501974"/>
              </a:xfrm>
              <a:custGeom>
                <a:avLst/>
                <a:gdLst/>
                <a:ahLst/>
                <a:cxnLst/>
                <a:rect l="l" t="t" r="r" b="b"/>
                <a:pathLst>
                  <a:path w="5462" h="11475" extrusionOk="0">
                    <a:moveTo>
                      <a:pt x="757" y="1"/>
                    </a:moveTo>
                    <a:cubicBezTo>
                      <a:pt x="505" y="1"/>
                      <a:pt x="253" y="3"/>
                      <a:pt x="0" y="7"/>
                    </a:cubicBezTo>
                    <a:cubicBezTo>
                      <a:pt x="1678" y="3567"/>
                      <a:pt x="2533" y="7521"/>
                      <a:pt x="2465" y="11474"/>
                    </a:cubicBezTo>
                    <a:lnTo>
                      <a:pt x="4964" y="10721"/>
                    </a:lnTo>
                    <a:cubicBezTo>
                      <a:pt x="5461" y="5296"/>
                      <a:pt x="3202" y="75"/>
                      <a:pt x="3202" y="75"/>
                    </a:cubicBezTo>
                    <a:cubicBezTo>
                      <a:pt x="2401" y="23"/>
                      <a:pt x="158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p17">
                <a:extLst>
                  <a:ext uri="{FF2B5EF4-FFF2-40B4-BE49-F238E27FC236}">
                    <a16:creationId xmlns:a16="http://schemas.microsoft.com/office/drawing/2014/main" id="{C8718C6F-8603-35D0-8E59-76F56BF2934C}"/>
                  </a:ext>
                </a:extLst>
              </p:cNvPr>
              <p:cNvSpPr/>
              <p:nvPr/>
            </p:nvSpPr>
            <p:spPr>
              <a:xfrm>
                <a:off x="1792889" y="1316422"/>
                <a:ext cx="256127" cy="504686"/>
              </a:xfrm>
              <a:custGeom>
                <a:avLst/>
                <a:gdLst/>
                <a:ahLst/>
                <a:cxnLst/>
                <a:rect l="l" t="t" r="r" b="b"/>
                <a:pathLst>
                  <a:path w="5855" h="11537" extrusionOk="0">
                    <a:moveTo>
                      <a:pt x="2516" y="0"/>
                    </a:moveTo>
                    <a:cubicBezTo>
                      <a:pt x="907" y="872"/>
                      <a:pt x="0" y="1506"/>
                      <a:pt x="0" y="1506"/>
                    </a:cubicBezTo>
                    <a:cubicBezTo>
                      <a:pt x="291" y="7326"/>
                      <a:pt x="3200" y="11537"/>
                      <a:pt x="3200" y="11537"/>
                    </a:cubicBezTo>
                    <a:lnTo>
                      <a:pt x="5854" y="10594"/>
                    </a:lnTo>
                    <a:cubicBezTo>
                      <a:pt x="3663" y="7531"/>
                      <a:pt x="2481" y="3766"/>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p17">
                <a:extLst>
                  <a:ext uri="{FF2B5EF4-FFF2-40B4-BE49-F238E27FC236}">
                    <a16:creationId xmlns:a16="http://schemas.microsoft.com/office/drawing/2014/main" id="{2CEBA193-6096-C517-9567-ED8D4665D157}"/>
                  </a:ext>
                </a:extLst>
              </p:cNvPr>
              <p:cNvSpPr/>
              <p:nvPr/>
            </p:nvSpPr>
            <p:spPr>
              <a:xfrm>
                <a:off x="2539319" y="1043115"/>
                <a:ext cx="331018" cy="202014"/>
              </a:xfrm>
              <a:custGeom>
                <a:avLst/>
                <a:gdLst/>
                <a:ahLst/>
                <a:cxnLst/>
                <a:rect l="l" t="t" r="r" b="b"/>
                <a:pathLst>
                  <a:path w="7567" h="4618" extrusionOk="0">
                    <a:moveTo>
                      <a:pt x="7566" y="0"/>
                    </a:moveTo>
                    <a:lnTo>
                      <a:pt x="7566" y="0"/>
                    </a:lnTo>
                    <a:cubicBezTo>
                      <a:pt x="5804" y="360"/>
                      <a:pt x="4708" y="634"/>
                      <a:pt x="4708" y="634"/>
                    </a:cubicBezTo>
                    <a:lnTo>
                      <a:pt x="2192" y="1438"/>
                    </a:lnTo>
                    <a:cubicBezTo>
                      <a:pt x="1438" y="1456"/>
                      <a:pt x="719" y="1490"/>
                      <a:pt x="1" y="1558"/>
                    </a:cubicBezTo>
                    <a:cubicBezTo>
                      <a:pt x="18" y="2448"/>
                      <a:pt x="463" y="3338"/>
                      <a:pt x="1165" y="3903"/>
                    </a:cubicBezTo>
                    <a:cubicBezTo>
                      <a:pt x="1762" y="4380"/>
                      <a:pt x="2525" y="4617"/>
                      <a:pt x="3290" y="4617"/>
                    </a:cubicBezTo>
                    <a:cubicBezTo>
                      <a:pt x="3732" y="4617"/>
                      <a:pt x="4175" y="4539"/>
                      <a:pt x="4588" y="4382"/>
                    </a:cubicBezTo>
                    <a:cubicBezTo>
                      <a:pt x="5735" y="3955"/>
                      <a:pt x="6625" y="3012"/>
                      <a:pt x="7105" y="1901"/>
                    </a:cubicBezTo>
                    <a:cubicBezTo>
                      <a:pt x="7361" y="1301"/>
                      <a:pt x="7515" y="650"/>
                      <a:pt x="7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0;p17">
                <a:extLst>
                  <a:ext uri="{FF2B5EF4-FFF2-40B4-BE49-F238E27FC236}">
                    <a16:creationId xmlns:a16="http://schemas.microsoft.com/office/drawing/2014/main" id="{913239BD-D650-6C11-DBC5-BABC1DDFA24A}"/>
                  </a:ext>
                </a:extLst>
              </p:cNvPr>
              <p:cNvSpPr/>
              <p:nvPr/>
            </p:nvSpPr>
            <p:spPr>
              <a:xfrm>
                <a:off x="2289241" y="539500"/>
                <a:ext cx="553418" cy="382900"/>
              </a:xfrm>
              <a:custGeom>
                <a:avLst/>
                <a:gdLst/>
                <a:ahLst/>
                <a:cxnLst/>
                <a:rect l="l" t="t" r="r" b="b"/>
                <a:pathLst>
                  <a:path w="12651" h="8753" extrusionOk="0">
                    <a:moveTo>
                      <a:pt x="8182" y="1"/>
                    </a:moveTo>
                    <a:cubicBezTo>
                      <a:pt x="7303" y="1"/>
                      <a:pt x="6429" y="265"/>
                      <a:pt x="5581" y="542"/>
                    </a:cubicBezTo>
                    <a:cubicBezTo>
                      <a:pt x="4656" y="850"/>
                      <a:pt x="3716" y="1175"/>
                      <a:pt x="2723" y="1193"/>
                    </a:cubicBezTo>
                    <a:cubicBezTo>
                      <a:pt x="2425" y="1193"/>
                      <a:pt x="2119" y="1164"/>
                      <a:pt x="1821" y="1164"/>
                    </a:cubicBezTo>
                    <a:cubicBezTo>
                      <a:pt x="1502" y="1164"/>
                      <a:pt x="1191" y="1196"/>
                      <a:pt x="909" y="1329"/>
                    </a:cubicBezTo>
                    <a:cubicBezTo>
                      <a:pt x="327" y="1603"/>
                      <a:pt x="1" y="2254"/>
                      <a:pt x="53" y="2870"/>
                    </a:cubicBezTo>
                    <a:cubicBezTo>
                      <a:pt x="87" y="3486"/>
                      <a:pt x="429" y="4050"/>
                      <a:pt x="874" y="4495"/>
                    </a:cubicBezTo>
                    <a:cubicBezTo>
                      <a:pt x="1336" y="4924"/>
                      <a:pt x="1918" y="5232"/>
                      <a:pt x="2483" y="5522"/>
                    </a:cubicBezTo>
                    <a:cubicBezTo>
                      <a:pt x="3869" y="6207"/>
                      <a:pt x="5444" y="6533"/>
                      <a:pt x="6916" y="7012"/>
                    </a:cubicBezTo>
                    <a:cubicBezTo>
                      <a:pt x="8063" y="7389"/>
                      <a:pt x="9141" y="7850"/>
                      <a:pt x="10014" y="8637"/>
                    </a:cubicBezTo>
                    <a:cubicBezTo>
                      <a:pt x="10014" y="8637"/>
                      <a:pt x="10346" y="8752"/>
                      <a:pt x="10698" y="8752"/>
                    </a:cubicBezTo>
                    <a:cubicBezTo>
                      <a:pt x="10923" y="8752"/>
                      <a:pt x="11155" y="8706"/>
                      <a:pt x="11315" y="8553"/>
                    </a:cubicBezTo>
                    <a:cubicBezTo>
                      <a:pt x="11503" y="8364"/>
                      <a:pt x="12051" y="7063"/>
                      <a:pt x="12342" y="5643"/>
                    </a:cubicBezTo>
                    <a:cubicBezTo>
                      <a:pt x="12650" y="4016"/>
                      <a:pt x="12633" y="2270"/>
                      <a:pt x="11366" y="1877"/>
                    </a:cubicBezTo>
                    <a:cubicBezTo>
                      <a:pt x="11161" y="1449"/>
                      <a:pt x="11332" y="832"/>
                      <a:pt x="11760" y="611"/>
                    </a:cubicBezTo>
                    <a:lnTo>
                      <a:pt x="11760" y="611"/>
                    </a:lnTo>
                    <a:cubicBezTo>
                      <a:pt x="11332" y="627"/>
                      <a:pt x="10905" y="1021"/>
                      <a:pt x="10973" y="1449"/>
                    </a:cubicBezTo>
                    <a:cubicBezTo>
                      <a:pt x="10613" y="559"/>
                      <a:pt x="9467" y="79"/>
                      <a:pt x="8474" y="11"/>
                    </a:cubicBezTo>
                    <a:cubicBezTo>
                      <a:pt x="8377" y="4"/>
                      <a:pt x="8279" y="1"/>
                      <a:pt x="8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1;p17">
                <a:extLst>
                  <a:ext uri="{FF2B5EF4-FFF2-40B4-BE49-F238E27FC236}">
                    <a16:creationId xmlns:a16="http://schemas.microsoft.com/office/drawing/2014/main" id="{03C18BA7-9FD6-E2A5-5F43-28B7D2D4CE5E}"/>
                  </a:ext>
                </a:extLst>
              </p:cNvPr>
              <p:cNvSpPr/>
              <p:nvPr/>
            </p:nvSpPr>
            <p:spPr>
              <a:xfrm>
                <a:off x="2590236" y="705418"/>
                <a:ext cx="238935" cy="216975"/>
              </a:xfrm>
              <a:custGeom>
                <a:avLst/>
                <a:gdLst/>
                <a:ahLst/>
                <a:cxnLst/>
                <a:rect l="l" t="t" r="r" b="b"/>
                <a:pathLst>
                  <a:path w="5462" h="4960" extrusionOk="0">
                    <a:moveTo>
                      <a:pt x="1326" y="0"/>
                    </a:moveTo>
                    <a:cubicBezTo>
                      <a:pt x="789" y="0"/>
                      <a:pt x="429" y="52"/>
                      <a:pt x="429" y="52"/>
                    </a:cubicBezTo>
                    <a:lnTo>
                      <a:pt x="1" y="1610"/>
                    </a:lnTo>
                    <a:lnTo>
                      <a:pt x="35" y="3219"/>
                    </a:lnTo>
                    <a:cubicBezTo>
                      <a:pt x="1182" y="3596"/>
                      <a:pt x="2260" y="4057"/>
                      <a:pt x="3133" y="4844"/>
                    </a:cubicBezTo>
                    <a:cubicBezTo>
                      <a:pt x="3133" y="4844"/>
                      <a:pt x="3465" y="4959"/>
                      <a:pt x="3817" y="4959"/>
                    </a:cubicBezTo>
                    <a:cubicBezTo>
                      <a:pt x="4042" y="4959"/>
                      <a:pt x="4274" y="4913"/>
                      <a:pt x="4434" y="4760"/>
                    </a:cubicBezTo>
                    <a:cubicBezTo>
                      <a:pt x="4622" y="4571"/>
                      <a:pt x="5170" y="3270"/>
                      <a:pt x="5461" y="1850"/>
                    </a:cubicBezTo>
                    <a:cubicBezTo>
                      <a:pt x="4532" y="250"/>
                      <a:pt x="2504" y="0"/>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p17">
                <a:extLst>
                  <a:ext uri="{FF2B5EF4-FFF2-40B4-BE49-F238E27FC236}">
                    <a16:creationId xmlns:a16="http://schemas.microsoft.com/office/drawing/2014/main" id="{9CD6D796-FD8E-88C7-2BE8-CB930860E683}"/>
                  </a:ext>
                </a:extLst>
              </p:cNvPr>
              <p:cNvSpPr/>
              <p:nvPr/>
            </p:nvSpPr>
            <p:spPr>
              <a:xfrm>
                <a:off x="2590236" y="864905"/>
                <a:ext cx="212688" cy="329662"/>
              </a:xfrm>
              <a:custGeom>
                <a:avLst/>
                <a:gdLst/>
                <a:ahLst/>
                <a:cxnLst/>
                <a:rect l="l" t="t" r="r" b="b"/>
                <a:pathLst>
                  <a:path w="4862" h="7536" extrusionOk="0">
                    <a:moveTo>
                      <a:pt x="3047" y="0"/>
                    </a:moveTo>
                    <a:lnTo>
                      <a:pt x="1952" y="1643"/>
                    </a:lnTo>
                    <a:lnTo>
                      <a:pt x="1" y="4571"/>
                    </a:lnTo>
                    <a:cubicBezTo>
                      <a:pt x="155" y="5324"/>
                      <a:pt x="206" y="5991"/>
                      <a:pt x="377" y="6505"/>
                    </a:cubicBezTo>
                    <a:cubicBezTo>
                      <a:pt x="571" y="7135"/>
                      <a:pt x="917" y="7536"/>
                      <a:pt x="1774" y="7536"/>
                    </a:cubicBezTo>
                    <a:cubicBezTo>
                      <a:pt x="1826" y="7536"/>
                      <a:pt x="1880" y="7534"/>
                      <a:pt x="1935" y="7532"/>
                    </a:cubicBezTo>
                    <a:cubicBezTo>
                      <a:pt x="3202" y="7463"/>
                      <a:pt x="3989" y="6659"/>
                      <a:pt x="4451" y="5854"/>
                    </a:cubicBezTo>
                    <a:cubicBezTo>
                      <a:pt x="4845" y="5153"/>
                      <a:pt x="4862" y="4297"/>
                      <a:pt x="4553" y="3561"/>
                    </a:cubicBezTo>
                    <a:lnTo>
                      <a:pt x="3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p17">
                <a:extLst>
                  <a:ext uri="{FF2B5EF4-FFF2-40B4-BE49-F238E27FC236}">
                    <a16:creationId xmlns:a16="http://schemas.microsoft.com/office/drawing/2014/main" id="{F47771E3-1363-8BE6-9AFF-B3A1CD0C0560}"/>
                  </a:ext>
                </a:extLst>
              </p:cNvPr>
              <p:cNvSpPr/>
              <p:nvPr/>
            </p:nvSpPr>
            <p:spPr>
              <a:xfrm>
                <a:off x="2590236" y="935288"/>
                <a:ext cx="155076" cy="214219"/>
              </a:xfrm>
              <a:custGeom>
                <a:avLst/>
                <a:gdLst/>
                <a:ahLst/>
                <a:cxnLst/>
                <a:rect l="l" t="t" r="r" b="b"/>
                <a:pathLst>
                  <a:path w="3545" h="4897" extrusionOk="0">
                    <a:moveTo>
                      <a:pt x="2472" y="1"/>
                    </a:moveTo>
                    <a:cubicBezTo>
                      <a:pt x="2298" y="1"/>
                      <a:pt x="2124" y="12"/>
                      <a:pt x="1952" y="34"/>
                    </a:cubicBezTo>
                    <a:lnTo>
                      <a:pt x="1" y="2962"/>
                    </a:lnTo>
                    <a:cubicBezTo>
                      <a:pt x="155" y="3715"/>
                      <a:pt x="206" y="4382"/>
                      <a:pt x="377" y="4896"/>
                    </a:cubicBezTo>
                    <a:cubicBezTo>
                      <a:pt x="397" y="4896"/>
                      <a:pt x="416" y="4896"/>
                      <a:pt x="436" y="4896"/>
                    </a:cubicBezTo>
                    <a:cubicBezTo>
                      <a:pt x="1051" y="4896"/>
                      <a:pt x="1676" y="4626"/>
                      <a:pt x="2141" y="4211"/>
                    </a:cubicBezTo>
                    <a:cubicBezTo>
                      <a:pt x="2671" y="3715"/>
                      <a:pt x="3031" y="3031"/>
                      <a:pt x="3218" y="2328"/>
                    </a:cubicBezTo>
                    <a:cubicBezTo>
                      <a:pt x="3424" y="1627"/>
                      <a:pt x="3476" y="890"/>
                      <a:pt x="3544" y="155"/>
                    </a:cubicBezTo>
                    <a:cubicBezTo>
                      <a:pt x="3197" y="50"/>
                      <a:pt x="2835" y="1"/>
                      <a:pt x="247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p17">
                <a:extLst>
                  <a:ext uri="{FF2B5EF4-FFF2-40B4-BE49-F238E27FC236}">
                    <a16:creationId xmlns:a16="http://schemas.microsoft.com/office/drawing/2014/main" id="{7BDEE768-869E-7663-FE90-9BCF751B0F05}"/>
                  </a:ext>
                </a:extLst>
              </p:cNvPr>
              <p:cNvSpPr/>
              <p:nvPr/>
            </p:nvSpPr>
            <p:spPr>
              <a:xfrm>
                <a:off x="2379876" y="707649"/>
                <a:ext cx="395367" cy="384300"/>
              </a:xfrm>
              <a:custGeom>
                <a:avLst/>
                <a:gdLst/>
                <a:ahLst/>
                <a:cxnLst/>
                <a:rect l="l" t="t" r="r" b="b"/>
                <a:pathLst>
                  <a:path w="9038" h="8785" extrusionOk="0">
                    <a:moveTo>
                      <a:pt x="5238" y="1"/>
                    </a:moveTo>
                    <a:lnTo>
                      <a:pt x="5238" y="1"/>
                    </a:lnTo>
                    <a:cubicBezTo>
                      <a:pt x="4639" y="167"/>
                      <a:pt x="4022" y="256"/>
                      <a:pt x="3407" y="256"/>
                    </a:cubicBezTo>
                    <a:cubicBezTo>
                      <a:pt x="3195" y="256"/>
                      <a:pt x="2984" y="246"/>
                      <a:pt x="2773" y="224"/>
                    </a:cubicBezTo>
                    <a:cubicBezTo>
                      <a:pt x="2405" y="193"/>
                      <a:pt x="2051" y="135"/>
                      <a:pt x="1686" y="135"/>
                    </a:cubicBezTo>
                    <a:cubicBezTo>
                      <a:pt x="1643" y="135"/>
                      <a:pt x="1600" y="136"/>
                      <a:pt x="1557" y="138"/>
                    </a:cubicBezTo>
                    <a:cubicBezTo>
                      <a:pt x="1164" y="156"/>
                      <a:pt x="754" y="275"/>
                      <a:pt x="462" y="549"/>
                    </a:cubicBezTo>
                    <a:cubicBezTo>
                      <a:pt x="172" y="822"/>
                      <a:pt x="1" y="1354"/>
                      <a:pt x="188" y="1713"/>
                    </a:cubicBezTo>
                    <a:lnTo>
                      <a:pt x="1644" y="6437"/>
                    </a:lnTo>
                    <a:cubicBezTo>
                      <a:pt x="1883" y="7395"/>
                      <a:pt x="2550" y="8046"/>
                      <a:pt x="3047" y="8388"/>
                    </a:cubicBezTo>
                    <a:cubicBezTo>
                      <a:pt x="3415" y="8633"/>
                      <a:pt x="3870" y="8784"/>
                      <a:pt x="4374" y="8784"/>
                    </a:cubicBezTo>
                    <a:cubicBezTo>
                      <a:pt x="4644" y="8784"/>
                      <a:pt x="4928" y="8741"/>
                      <a:pt x="5220" y="8645"/>
                    </a:cubicBezTo>
                    <a:cubicBezTo>
                      <a:pt x="7326" y="7926"/>
                      <a:pt x="8730" y="6831"/>
                      <a:pt x="8199" y="4640"/>
                    </a:cubicBezTo>
                    <a:lnTo>
                      <a:pt x="7856" y="3595"/>
                    </a:lnTo>
                    <a:cubicBezTo>
                      <a:pt x="8267" y="3424"/>
                      <a:pt x="8730" y="3031"/>
                      <a:pt x="8901" y="2603"/>
                    </a:cubicBezTo>
                    <a:cubicBezTo>
                      <a:pt x="9004" y="2347"/>
                      <a:pt x="9038" y="2038"/>
                      <a:pt x="8952" y="1765"/>
                    </a:cubicBezTo>
                    <a:cubicBezTo>
                      <a:pt x="8867" y="1491"/>
                      <a:pt x="8661" y="1233"/>
                      <a:pt x="8388" y="1148"/>
                    </a:cubicBezTo>
                    <a:cubicBezTo>
                      <a:pt x="8334" y="1132"/>
                      <a:pt x="8275" y="1124"/>
                      <a:pt x="8212" y="1124"/>
                    </a:cubicBezTo>
                    <a:cubicBezTo>
                      <a:pt x="7951" y="1124"/>
                      <a:pt x="7632" y="1257"/>
                      <a:pt x="7480" y="1422"/>
                    </a:cubicBezTo>
                    <a:cubicBezTo>
                      <a:pt x="7155" y="1799"/>
                      <a:pt x="7822" y="3168"/>
                      <a:pt x="7395" y="3271"/>
                    </a:cubicBezTo>
                    <a:cubicBezTo>
                      <a:pt x="7378" y="3274"/>
                      <a:pt x="7361" y="3276"/>
                      <a:pt x="7346" y="3276"/>
                    </a:cubicBezTo>
                    <a:cubicBezTo>
                      <a:pt x="6947" y="3276"/>
                      <a:pt x="6908" y="2274"/>
                      <a:pt x="6727" y="1765"/>
                    </a:cubicBezTo>
                    <a:cubicBezTo>
                      <a:pt x="6539" y="1217"/>
                      <a:pt x="6179" y="1251"/>
                      <a:pt x="5665" y="1114"/>
                    </a:cubicBezTo>
                    <a:cubicBezTo>
                      <a:pt x="5152" y="977"/>
                      <a:pt x="5238"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p17">
                <a:extLst>
                  <a:ext uri="{FF2B5EF4-FFF2-40B4-BE49-F238E27FC236}">
                    <a16:creationId xmlns:a16="http://schemas.microsoft.com/office/drawing/2014/main" id="{62F99F25-00AB-8B1B-99EF-C5638F1D102A}"/>
                  </a:ext>
                </a:extLst>
              </p:cNvPr>
              <p:cNvSpPr/>
              <p:nvPr/>
            </p:nvSpPr>
            <p:spPr>
              <a:xfrm>
                <a:off x="2953390" y="1591172"/>
                <a:ext cx="189460" cy="188716"/>
              </a:xfrm>
              <a:custGeom>
                <a:avLst/>
                <a:gdLst/>
                <a:ahLst/>
                <a:cxnLst/>
                <a:rect l="l" t="t" r="r" b="b"/>
                <a:pathLst>
                  <a:path w="4331" h="4314" extrusionOk="0">
                    <a:moveTo>
                      <a:pt x="2174" y="0"/>
                    </a:moveTo>
                    <a:cubicBezTo>
                      <a:pt x="976" y="0"/>
                      <a:pt x="1" y="959"/>
                      <a:pt x="1" y="2157"/>
                    </a:cubicBezTo>
                    <a:cubicBezTo>
                      <a:pt x="1" y="3355"/>
                      <a:pt x="976" y="4313"/>
                      <a:pt x="2174" y="4313"/>
                    </a:cubicBezTo>
                    <a:cubicBezTo>
                      <a:pt x="3355" y="4313"/>
                      <a:pt x="4330" y="3355"/>
                      <a:pt x="4330" y="2157"/>
                    </a:cubicBezTo>
                    <a:cubicBezTo>
                      <a:pt x="4330" y="959"/>
                      <a:pt x="3355"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6;p17">
                <a:extLst>
                  <a:ext uri="{FF2B5EF4-FFF2-40B4-BE49-F238E27FC236}">
                    <a16:creationId xmlns:a16="http://schemas.microsoft.com/office/drawing/2014/main" id="{7969B1E8-8C0C-B115-0A9B-97FC1A97D2E9}"/>
                  </a:ext>
                </a:extLst>
              </p:cNvPr>
              <p:cNvSpPr/>
              <p:nvPr/>
            </p:nvSpPr>
            <p:spPr>
              <a:xfrm>
                <a:off x="713225" y="1512566"/>
                <a:ext cx="297860" cy="286092"/>
              </a:xfrm>
              <a:custGeom>
                <a:avLst/>
                <a:gdLst/>
                <a:ahLst/>
                <a:cxnLst/>
                <a:rect l="l" t="t" r="r" b="b"/>
                <a:pathLst>
                  <a:path w="6809" h="6540" extrusionOk="0">
                    <a:moveTo>
                      <a:pt x="4656" y="1404"/>
                    </a:moveTo>
                    <a:cubicBezTo>
                      <a:pt x="4896" y="1575"/>
                      <a:pt x="5135" y="1660"/>
                      <a:pt x="5391" y="1694"/>
                    </a:cubicBezTo>
                    <a:cubicBezTo>
                      <a:pt x="5529" y="2216"/>
                      <a:pt x="5097" y="2323"/>
                      <a:pt x="4628" y="2323"/>
                    </a:cubicBezTo>
                    <a:cubicBezTo>
                      <a:pt x="4450" y="2323"/>
                      <a:pt x="4268" y="2308"/>
                      <a:pt x="4108" y="2294"/>
                    </a:cubicBezTo>
                    <a:cubicBezTo>
                      <a:pt x="4364" y="2020"/>
                      <a:pt x="4553" y="1678"/>
                      <a:pt x="4656" y="1404"/>
                    </a:cubicBezTo>
                    <a:close/>
                    <a:moveTo>
                      <a:pt x="3424" y="1"/>
                    </a:moveTo>
                    <a:cubicBezTo>
                      <a:pt x="3013" y="309"/>
                      <a:pt x="2808" y="822"/>
                      <a:pt x="2687" y="1301"/>
                    </a:cubicBezTo>
                    <a:cubicBezTo>
                      <a:pt x="2653" y="1438"/>
                      <a:pt x="2619" y="1610"/>
                      <a:pt x="2602" y="1797"/>
                    </a:cubicBezTo>
                    <a:cubicBezTo>
                      <a:pt x="2311" y="1694"/>
                      <a:pt x="2037" y="1592"/>
                      <a:pt x="1746" y="1489"/>
                    </a:cubicBezTo>
                    <a:cubicBezTo>
                      <a:pt x="1592" y="1438"/>
                      <a:pt x="1404" y="1404"/>
                      <a:pt x="1301" y="1249"/>
                    </a:cubicBezTo>
                    <a:cubicBezTo>
                      <a:pt x="1181" y="1062"/>
                      <a:pt x="1318" y="856"/>
                      <a:pt x="1438" y="720"/>
                    </a:cubicBezTo>
                    <a:cubicBezTo>
                      <a:pt x="1510" y="646"/>
                      <a:pt x="1447" y="537"/>
                      <a:pt x="1354" y="537"/>
                    </a:cubicBezTo>
                    <a:cubicBezTo>
                      <a:pt x="1337" y="537"/>
                      <a:pt x="1320" y="540"/>
                      <a:pt x="1301" y="548"/>
                    </a:cubicBezTo>
                    <a:cubicBezTo>
                      <a:pt x="993" y="720"/>
                      <a:pt x="959" y="1165"/>
                      <a:pt x="1112" y="1438"/>
                    </a:cubicBezTo>
                    <a:cubicBezTo>
                      <a:pt x="1233" y="1644"/>
                      <a:pt x="1438" y="1763"/>
                      <a:pt x="1660" y="1831"/>
                    </a:cubicBezTo>
                    <a:cubicBezTo>
                      <a:pt x="1968" y="1934"/>
                      <a:pt x="2276" y="2020"/>
                      <a:pt x="2584" y="2105"/>
                    </a:cubicBezTo>
                    <a:cubicBezTo>
                      <a:pt x="2602" y="2294"/>
                      <a:pt x="2653" y="2482"/>
                      <a:pt x="2773" y="2585"/>
                    </a:cubicBezTo>
                    <a:cubicBezTo>
                      <a:pt x="2914" y="2726"/>
                      <a:pt x="3070" y="2786"/>
                      <a:pt x="3230" y="2786"/>
                    </a:cubicBezTo>
                    <a:cubicBezTo>
                      <a:pt x="3400" y="2786"/>
                      <a:pt x="3573" y="2717"/>
                      <a:pt x="3732" y="2602"/>
                    </a:cubicBezTo>
                    <a:lnTo>
                      <a:pt x="3766" y="2602"/>
                    </a:lnTo>
                    <a:cubicBezTo>
                      <a:pt x="3800" y="2602"/>
                      <a:pt x="3835" y="2602"/>
                      <a:pt x="3851" y="2585"/>
                    </a:cubicBezTo>
                    <a:cubicBezTo>
                      <a:pt x="4071" y="2689"/>
                      <a:pt x="4322" y="2739"/>
                      <a:pt x="4567" y="2739"/>
                    </a:cubicBezTo>
                    <a:cubicBezTo>
                      <a:pt x="4685" y="2739"/>
                      <a:pt x="4801" y="2727"/>
                      <a:pt x="4912" y="2705"/>
                    </a:cubicBezTo>
                    <a:lnTo>
                      <a:pt x="4912" y="2705"/>
                    </a:lnTo>
                    <a:cubicBezTo>
                      <a:pt x="5194" y="3528"/>
                      <a:pt x="4612" y="3721"/>
                      <a:pt x="3982" y="3721"/>
                    </a:cubicBezTo>
                    <a:cubicBezTo>
                      <a:pt x="3616" y="3721"/>
                      <a:pt x="3234" y="3656"/>
                      <a:pt x="2995" y="3612"/>
                    </a:cubicBezTo>
                    <a:cubicBezTo>
                      <a:pt x="2397" y="3509"/>
                      <a:pt x="1062" y="3253"/>
                      <a:pt x="1062" y="2413"/>
                    </a:cubicBezTo>
                    <a:cubicBezTo>
                      <a:pt x="1062" y="2309"/>
                      <a:pt x="976" y="2252"/>
                      <a:pt x="892" y="2252"/>
                    </a:cubicBezTo>
                    <a:cubicBezTo>
                      <a:pt x="825" y="2252"/>
                      <a:pt x="759" y="2287"/>
                      <a:pt x="736" y="2363"/>
                    </a:cubicBezTo>
                    <a:cubicBezTo>
                      <a:pt x="291" y="3646"/>
                      <a:pt x="2773" y="4006"/>
                      <a:pt x="3543" y="4091"/>
                    </a:cubicBezTo>
                    <a:cubicBezTo>
                      <a:pt x="3650" y="4107"/>
                      <a:pt x="3761" y="4115"/>
                      <a:pt x="3875" y="4115"/>
                    </a:cubicBezTo>
                    <a:cubicBezTo>
                      <a:pt x="4126" y="4115"/>
                      <a:pt x="4386" y="4077"/>
                      <a:pt x="4622" y="4006"/>
                    </a:cubicBezTo>
                    <a:lnTo>
                      <a:pt x="4622" y="4006"/>
                    </a:lnTo>
                    <a:cubicBezTo>
                      <a:pt x="4850" y="4792"/>
                      <a:pt x="4365" y="4921"/>
                      <a:pt x="3819" y="4921"/>
                    </a:cubicBezTo>
                    <a:cubicBezTo>
                      <a:pt x="3628" y="4921"/>
                      <a:pt x="3430" y="4905"/>
                      <a:pt x="3253" y="4896"/>
                    </a:cubicBezTo>
                    <a:cubicBezTo>
                      <a:pt x="2413" y="4844"/>
                      <a:pt x="1062" y="4793"/>
                      <a:pt x="959" y="3664"/>
                    </a:cubicBezTo>
                    <a:cubicBezTo>
                      <a:pt x="948" y="3566"/>
                      <a:pt x="861" y="3489"/>
                      <a:pt x="778" y="3489"/>
                    </a:cubicBezTo>
                    <a:cubicBezTo>
                      <a:pt x="729" y="3489"/>
                      <a:pt x="682" y="3514"/>
                      <a:pt x="651" y="3577"/>
                    </a:cubicBezTo>
                    <a:cubicBezTo>
                      <a:pt x="1" y="4896"/>
                      <a:pt x="2157" y="5238"/>
                      <a:pt x="2979" y="5323"/>
                    </a:cubicBezTo>
                    <a:cubicBezTo>
                      <a:pt x="3121" y="5337"/>
                      <a:pt x="3277" y="5346"/>
                      <a:pt x="3439" y="5346"/>
                    </a:cubicBezTo>
                    <a:cubicBezTo>
                      <a:pt x="3669" y="5346"/>
                      <a:pt x="3912" y="5329"/>
                      <a:pt x="4143" y="5289"/>
                    </a:cubicBezTo>
                    <a:lnTo>
                      <a:pt x="4143" y="5289"/>
                    </a:lnTo>
                    <a:cubicBezTo>
                      <a:pt x="4387" y="6010"/>
                      <a:pt x="3628" y="6125"/>
                      <a:pt x="3031" y="6125"/>
                    </a:cubicBezTo>
                    <a:cubicBezTo>
                      <a:pt x="2876" y="6125"/>
                      <a:pt x="2732" y="6118"/>
                      <a:pt x="2619" y="6110"/>
                    </a:cubicBezTo>
                    <a:cubicBezTo>
                      <a:pt x="1934" y="6060"/>
                      <a:pt x="1096" y="5786"/>
                      <a:pt x="804" y="5118"/>
                    </a:cubicBezTo>
                    <a:cubicBezTo>
                      <a:pt x="778" y="5059"/>
                      <a:pt x="721" y="5032"/>
                      <a:pt x="662" y="5032"/>
                    </a:cubicBezTo>
                    <a:cubicBezTo>
                      <a:pt x="568" y="5032"/>
                      <a:pt x="469" y="5099"/>
                      <a:pt x="480" y="5204"/>
                    </a:cubicBezTo>
                    <a:cubicBezTo>
                      <a:pt x="595" y="6296"/>
                      <a:pt x="2152" y="6540"/>
                      <a:pt x="3043" y="6540"/>
                    </a:cubicBezTo>
                    <a:cubicBezTo>
                      <a:pt x="3074" y="6540"/>
                      <a:pt x="3103" y="6540"/>
                      <a:pt x="3132" y="6539"/>
                    </a:cubicBezTo>
                    <a:cubicBezTo>
                      <a:pt x="3526" y="6521"/>
                      <a:pt x="4108" y="6436"/>
                      <a:pt x="4348" y="6076"/>
                    </a:cubicBezTo>
                    <a:cubicBezTo>
                      <a:pt x="4536" y="5802"/>
                      <a:pt x="4622" y="5478"/>
                      <a:pt x="4399" y="5220"/>
                    </a:cubicBezTo>
                    <a:cubicBezTo>
                      <a:pt x="4964" y="5067"/>
                      <a:pt x="5289" y="4691"/>
                      <a:pt x="4793" y="3954"/>
                    </a:cubicBezTo>
                    <a:cubicBezTo>
                      <a:pt x="5323" y="3748"/>
                      <a:pt x="5615" y="3321"/>
                      <a:pt x="5049" y="2671"/>
                    </a:cubicBezTo>
                    <a:cubicBezTo>
                      <a:pt x="5170" y="2637"/>
                      <a:pt x="5272" y="2585"/>
                      <a:pt x="5357" y="2516"/>
                    </a:cubicBezTo>
                    <a:cubicBezTo>
                      <a:pt x="5597" y="2345"/>
                      <a:pt x="5752" y="1968"/>
                      <a:pt x="5597" y="1712"/>
                    </a:cubicBezTo>
                    <a:cubicBezTo>
                      <a:pt x="5683" y="1712"/>
                      <a:pt x="5786" y="1694"/>
                      <a:pt x="5871" y="1678"/>
                    </a:cubicBezTo>
                    <a:cubicBezTo>
                      <a:pt x="6282" y="1610"/>
                      <a:pt x="6744" y="1233"/>
                      <a:pt x="6795" y="822"/>
                    </a:cubicBezTo>
                    <a:cubicBezTo>
                      <a:pt x="6809" y="718"/>
                      <a:pt x="6703" y="643"/>
                      <a:pt x="6606" y="643"/>
                    </a:cubicBezTo>
                    <a:cubicBezTo>
                      <a:pt x="6576" y="643"/>
                      <a:pt x="6546" y="651"/>
                      <a:pt x="6521" y="667"/>
                    </a:cubicBezTo>
                    <a:cubicBezTo>
                      <a:pt x="6384" y="770"/>
                      <a:pt x="6282" y="907"/>
                      <a:pt x="6162" y="1028"/>
                    </a:cubicBezTo>
                    <a:cubicBezTo>
                      <a:pt x="5939" y="1233"/>
                      <a:pt x="5631" y="1301"/>
                      <a:pt x="5341" y="1318"/>
                    </a:cubicBezTo>
                    <a:cubicBezTo>
                      <a:pt x="5101" y="1318"/>
                      <a:pt x="4930" y="1147"/>
                      <a:pt x="4707" y="1130"/>
                    </a:cubicBezTo>
                    <a:cubicBezTo>
                      <a:pt x="4696" y="1063"/>
                      <a:pt x="4641" y="1011"/>
                      <a:pt x="4581" y="1011"/>
                    </a:cubicBezTo>
                    <a:cubicBezTo>
                      <a:pt x="4549" y="1011"/>
                      <a:pt x="4515" y="1026"/>
                      <a:pt x="4485" y="1062"/>
                    </a:cubicBezTo>
                    <a:cubicBezTo>
                      <a:pt x="4280" y="1301"/>
                      <a:pt x="4143" y="1592"/>
                      <a:pt x="3954" y="1831"/>
                    </a:cubicBezTo>
                    <a:cubicBezTo>
                      <a:pt x="3818" y="2001"/>
                      <a:pt x="3466" y="2335"/>
                      <a:pt x="3223" y="2335"/>
                    </a:cubicBezTo>
                    <a:cubicBezTo>
                      <a:pt x="3098" y="2335"/>
                      <a:pt x="3002" y="2247"/>
                      <a:pt x="2979" y="2003"/>
                    </a:cubicBezTo>
                    <a:cubicBezTo>
                      <a:pt x="2910" y="1267"/>
                      <a:pt x="3235" y="685"/>
                      <a:pt x="3440" y="17"/>
                    </a:cubicBezTo>
                    <a:cubicBezTo>
                      <a:pt x="3440" y="17"/>
                      <a:pt x="3440" y="1"/>
                      <a:pt x="342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7;p17">
                <a:extLst>
                  <a:ext uri="{FF2B5EF4-FFF2-40B4-BE49-F238E27FC236}">
                    <a16:creationId xmlns:a16="http://schemas.microsoft.com/office/drawing/2014/main" id="{9F36376C-203C-3CB5-851D-E2016F9AC4ED}"/>
                  </a:ext>
                </a:extLst>
              </p:cNvPr>
              <p:cNvSpPr/>
              <p:nvPr/>
            </p:nvSpPr>
            <p:spPr>
              <a:xfrm>
                <a:off x="2537832" y="814382"/>
                <a:ext cx="74192" cy="39852"/>
              </a:xfrm>
              <a:custGeom>
                <a:avLst/>
                <a:gdLst/>
                <a:ahLst/>
                <a:cxnLst/>
                <a:rect l="l" t="t" r="r" b="b"/>
                <a:pathLst>
                  <a:path w="1696" h="911" extrusionOk="0">
                    <a:moveTo>
                      <a:pt x="1265" y="0"/>
                    </a:moveTo>
                    <a:cubicBezTo>
                      <a:pt x="885" y="0"/>
                      <a:pt x="463" y="221"/>
                      <a:pt x="172" y="386"/>
                    </a:cubicBezTo>
                    <a:cubicBezTo>
                      <a:pt x="52" y="454"/>
                      <a:pt x="0" y="591"/>
                      <a:pt x="35" y="710"/>
                    </a:cubicBezTo>
                    <a:cubicBezTo>
                      <a:pt x="52" y="762"/>
                      <a:pt x="69" y="797"/>
                      <a:pt x="103" y="831"/>
                    </a:cubicBezTo>
                    <a:cubicBezTo>
                      <a:pt x="167" y="884"/>
                      <a:pt x="245" y="911"/>
                      <a:pt x="319" y="911"/>
                    </a:cubicBezTo>
                    <a:cubicBezTo>
                      <a:pt x="363" y="911"/>
                      <a:pt x="407" y="901"/>
                      <a:pt x="445" y="881"/>
                    </a:cubicBezTo>
                    <a:cubicBezTo>
                      <a:pt x="669" y="745"/>
                      <a:pt x="890" y="642"/>
                      <a:pt x="1114" y="539"/>
                    </a:cubicBezTo>
                    <a:cubicBezTo>
                      <a:pt x="1319" y="454"/>
                      <a:pt x="1524" y="386"/>
                      <a:pt x="1661" y="215"/>
                    </a:cubicBezTo>
                    <a:cubicBezTo>
                      <a:pt x="1696" y="180"/>
                      <a:pt x="1696" y="128"/>
                      <a:pt x="1644" y="94"/>
                    </a:cubicBezTo>
                    <a:cubicBezTo>
                      <a:pt x="1528" y="27"/>
                      <a:pt x="1399" y="0"/>
                      <a:pt x="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8;p17">
                <a:extLst>
                  <a:ext uri="{FF2B5EF4-FFF2-40B4-BE49-F238E27FC236}">
                    <a16:creationId xmlns:a16="http://schemas.microsoft.com/office/drawing/2014/main" id="{71FE6C0E-768A-5BC1-9570-6C914DFCDF7C}"/>
                  </a:ext>
                </a:extLst>
              </p:cNvPr>
              <p:cNvSpPr/>
              <p:nvPr/>
            </p:nvSpPr>
            <p:spPr>
              <a:xfrm>
                <a:off x="2567052" y="847714"/>
                <a:ext cx="45714" cy="35215"/>
              </a:xfrm>
              <a:custGeom>
                <a:avLst/>
                <a:gdLst/>
                <a:ahLst/>
                <a:cxnLst/>
                <a:rect l="l" t="t" r="r" b="b"/>
                <a:pathLst>
                  <a:path w="1045" h="805" extrusionOk="0">
                    <a:moveTo>
                      <a:pt x="531" y="0"/>
                    </a:moveTo>
                    <a:cubicBezTo>
                      <a:pt x="1" y="0"/>
                      <a:pt x="1" y="804"/>
                      <a:pt x="531" y="804"/>
                    </a:cubicBezTo>
                    <a:cubicBezTo>
                      <a:pt x="1044" y="804"/>
                      <a:pt x="1044"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p17">
                <a:extLst>
                  <a:ext uri="{FF2B5EF4-FFF2-40B4-BE49-F238E27FC236}">
                    <a16:creationId xmlns:a16="http://schemas.microsoft.com/office/drawing/2014/main" id="{0A2DB59F-D359-1C12-58B3-291AF5E97852}"/>
                  </a:ext>
                </a:extLst>
              </p:cNvPr>
              <p:cNvSpPr/>
              <p:nvPr/>
            </p:nvSpPr>
            <p:spPr>
              <a:xfrm>
                <a:off x="2409840" y="846533"/>
                <a:ext cx="72617" cy="38977"/>
              </a:xfrm>
              <a:custGeom>
                <a:avLst/>
                <a:gdLst/>
                <a:ahLst/>
                <a:cxnLst/>
                <a:rect l="l" t="t" r="r" b="b"/>
                <a:pathLst>
                  <a:path w="1660" h="891" extrusionOk="0">
                    <a:moveTo>
                      <a:pt x="1382" y="1"/>
                    </a:moveTo>
                    <a:cubicBezTo>
                      <a:pt x="1361" y="1"/>
                      <a:pt x="1339" y="3"/>
                      <a:pt x="1317" y="10"/>
                    </a:cubicBezTo>
                    <a:cubicBezTo>
                      <a:pt x="856" y="112"/>
                      <a:pt x="188" y="301"/>
                      <a:pt x="17" y="780"/>
                    </a:cubicBezTo>
                    <a:cubicBezTo>
                      <a:pt x="0" y="831"/>
                      <a:pt x="34" y="883"/>
                      <a:pt x="85" y="883"/>
                    </a:cubicBezTo>
                    <a:cubicBezTo>
                      <a:pt x="120" y="888"/>
                      <a:pt x="154" y="891"/>
                      <a:pt x="188" y="891"/>
                    </a:cubicBezTo>
                    <a:cubicBezTo>
                      <a:pt x="372" y="891"/>
                      <a:pt x="546" y="820"/>
                      <a:pt x="719" y="763"/>
                    </a:cubicBezTo>
                    <a:cubicBezTo>
                      <a:pt x="959" y="678"/>
                      <a:pt x="1181" y="609"/>
                      <a:pt x="1420" y="557"/>
                    </a:cubicBezTo>
                    <a:cubicBezTo>
                      <a:pt x="1557" y="523"/>
                      <a:pt x="1643" y="420"/>
                      <a:pt x="1643" y="283"/>
                    </a:cubicBezTo>
                    <a:cubicBezTo>
                      <a:pt x="1660" y="233"/>
                      <a:pt x="1643" y="198"/>
                      <a:pt x="1626" y="146"/>
                    </a:cubicBezTo>
                    <a:cubicBezTo>
                      <a:pt x="1584" y="62"/>
                      <a:pt x="148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0;p17">
                <a:extLst>
                  <a:ext uri="{FF2B5EF4-FFF2-40B4-BE49-F238E27FC236}">
                    <a16:creationId xmlns:a16="http://schemas.microsoft.com/office/drawing/2014/main" id="{12D8B9FF-473D-E74B-C43D-648C8A5480A1}"/>
                  </a:ext>
                </a:extLst>
              </p:cNvPr>
              <p:cNvSpPr/>
              <p:nvPr/>
            </p:nvSpPr>
            <p:spPr>
              <a:xfrm>
                <a:off x="2432018" y="884327"/>
                <a:ext cx="49913" cy="35346"/>
              </a:xfrm>
              <a:custGeom>
                <a:avLst/>
                <a:gdLst/>
                <a:ahLst/>
                <a:cxnLst/>
                <a:rect l="l" t="t" r="r" b="b"/>
                <a:pathLst>
                  <a:path w="1141" h="808" extrusionOk="0">
                    <a:moveTo>
                      <a:pt x="558" y="0"/>
                    </a:moveTo>
                    <a:cubicBezTo>
                      <a:pt x="471" y="0"/>
                      <a:pt x="381" y="31"/>
                      <a:pt x="297" y="104"/>
                    </a:cubicBezTo>
                    <a:cubicBezTo>
                      <a:pt x="1" y="387"/>
                      <a:pt x="276" y="808"/>
                      <a:pt x="591" y="808"/>
                    </a:cubicBezTo>
                    <a:cubicBezTo>
                      <a:pt x="676" y="808"/>
                      <a:pt x="764" y="777"/>
                      <a:pt x="845" y="704"/>
                    </a:cubicBezTo>
                    <a:cubicBezTo>
                      <a:pt x="1141" y="421"/>
                      <a:pt x="87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p17">
                <a:extLst>
                  <a:ext uri="{FF2B5EF4-FFF2-40B4-BE49-F238E27FC236}">
                    <a16:creationId xmlns:a16="http://schemas.microsoft.com/office/drawing/2014/main" id="{C3CD251B-F122-E5A5-F23B-51A33168E649}"/>
                  </a:ext>
                </a:extLst>
              </p:cNvPr>
              <p:cNvSpPr/>
              <p:nvPr/>
            </p:nvSpPr>
            <p:spPr>
              <a:xfrm>
                <a:off x="2508655" y="895613"/>
                <a:ext cx="40464" cy="81584"/>
              </a:xfrm>
              <a:custGeom>
                <a:avLst/>
                <a:gdLst/>
                <a:ahLst/>
                <a:cxnLst/>
                <a:rect l="l" t="t" r="r" b="b"/>
                <a:pathLst>
                  <a:path w="925" h="1865" extrusionOk="0">
                    <a:moveTo>
                      <a:pt x="69" y="1"/>
                    </a:moveTo>
                    <a:lnTo>
                      <a:pt x="69" y="1"/>
                    </a:lnTo>
                    <a:cubicBezTo>
                      <a:pt x="291" y="599"/>
                      <a:pt x="257" y="1267"/>
                      <a:pt x="1" y="1849"/>
                    </a:cubicBezTo>
                    <a:cubicBezTo>
                      <a:pt x="53" y="1859"/>
                      <a:pt x="106" y="1864"/>
                      <a:pt x="159" y="1864"/>
                    </a:cubicBezTo>
                    <a:cubicBezTo>
                      <a:pt x="470" y="1864"/>
                      <a:pt x="779" y="1697"/>
                      <a:pt x="925" y="1404"/>
                    </a:cubicBezTo>
                    <a:cubicBezTo>
                      <a:pt x="839" y="857"/>
                      <a:pt x="530" y="325"/>
                      <a:pt x="6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p17">
                <a:extLst>
                  <a:ext uri="{FF2B5EF4-FFF2-40B4-BE49-F238E27FC236}">
                    <a16:creationId xmlns:a16="http://schemas.microsoft.com/office/drawing/2014/main" id="{8DE255A5-0420-607F-BC4D-351ECB4A8728}"/>
                  </a:ext>
                </a:extLst>
              </p:cNvPr>
              <p:cNvSpPr/>
              <p:nvPr/>
            </p:nvSpPr>
            <p:spPr>
              <a:xfrm>
                <a:off x="2556554" y="921071"/>
                <a:ext cx="88409" cy="98951"/>
              </a:xfrm>
              <a:custGeom>
                <a:avLst/>
                <a:gdLst/>
                <a:ahLst/>
                <a:cxnLst/>
                <a:rect l="l" t="t" r="r" b="b"/>
                <a:pathLst>
                  <a:path w="2021" h="2262" extrusionOk="0">
                    <a:moveTo>
                      <a:pt x="1781" y="1"/>
                    </a:moveTo>
                    <a:cubicBezTo>
                      <a:pt x="1489" y="839"/>
                      <a:pt x="823" y="1507"/>
                      <a:pt x="1" y="1815"/>
                    </a:cubicBezTo>
                    <a:cubicBezTo>
                      <a:pt x="307" y="2062"/>
                      <a:pt x="638" y="2261"/>
                      <a:pt x="1015" y="2261"/>
                    </a:cubicBezTo>
                    <a:cubicBezTo>
                      <a:pt x="1080" y="2261"/>
                      <a:pt x="1147" y="2255"/>
                      <a:pt x="1216" y="2242"/>
                    </a:cubicBezTo>
                    <a:cubicBezTo>
                      <a:pt x="1524" y="2174"/>
                      <a:pt x="1832" y="2003"/>
                      <a:pt x="1952" y="1712"/>
                    </a:cubicBezTo>
                    <a:cubicBezTo>
                      <a:pt x="2021" y="1507"/>
                      <a:pt x="2003" y="1302"/>
                      <a:pt x="1969" y="1078"/>
                    </a:cubicBezTo>
                    <a:cubicBezTo>
                      <a:pt x="1918" y="702"/>
                      <a:pt x="1832" y="377"/>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C37607C4-353C-D5B0-7C66-6F932CD66418}"/>
              </a:ext>
            </a:extLst>
          </p:cNvPr>
          <p:cNvPicPr>
            <a:picLocks noChangeAspect="1"/>
          </p:cNvPicPr>
          <p:nvPr/>
        </p:nvPicPr>
        <p:blipFill>
          <a:blip r:embed="rId3"/>
          <a:stretch>
            <a:fillRect/>
          </a:stretch>
        </p:blipFill>
        <p:spPr>
          <a:xfrm>
            <a:off x="714375" y="0"/>
            <a:ext cx="7715250" cy="5143500"/>
          </a:xfrm>
          <a:prstGeom prst="rect">
            <a:avLst/>
          </a:prstGeom>
        </p:spPr>
      </p:pic>
      <p:pic>
        <p:nvPicPr>
          <p:cNvPr id="6" name="Picture 5" descr="A logo with a hexagon and a circle&#10;&#10;Description automatically generated">
            <a:extLst>
              <a:ext uri="{FF2B5EF4-FFF2-40B4-BE49-F238E27FC236}">
                <a16:creationId xmlns:a16="http://schemas.microsoft.com/office/drawing/2014/main" id="{C841042E-83AD-C334-C212-B609133C4A05}"/>
              </a:ext>
            </a:extLst>
          </p:cNvPr>
          <p:cNvPicPr>
            <a:picLocks noChangeAspect="1"/>
          </p:cNvPicPr>
          <p:nvPr/>
        </p:nvPicPr>
        <p:blipFill>
          <a:blip r:embed="rId4"/>
          <a:stretch>
            <a:fillRect/>
          </a:stretch>
        </p:blipFill>
        <p:spPr>
          <a:xfrm>
            <a:off x="5350623" y="245326"/>
            <a:ext cx="2969852" cy="2416098"/>
          </a:xfrm>
          <a:prstGeom prst="rect">
            <a:avLst/>
          </a:prstGeom>
        </p:spPr>
      </p:pic>
    </p:spTree>
    <p:extLst>
      <p:ext uri="{BB962C8B-B14F-4D97-AF65-F5344CB8AC3E}">
        <p14:creationId xmlns:p14="http://schemas.microsoft.com/office/powerpoint/2010/main" val="1425165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graph&#10;&#10;Description automatically generated">
            <a:extLst>
              <a:ext uri="{FF2B5EF4-FFF2-40B4-BE49-F238E27FC236}">
                <a16:creationId xmlns:a16="http://schemas.microsoft.com/office/drawing/2014/main" id="{B041A748-049E-ACAA-B371-E237C492FD13}"/>
              </a:ext>
            </a:extLst>
          </p:cNvPr>
          <p:cNvPicPr>
            <a:picLocks noChangeAspect="1"/>
          </p:cNvPicPr>
          <p:nvPr/>
        </p:nvPicPr>
        <p:blipFill>
          <a:blip r:embed="rId3"/>
          <a:stretch>
            <a:fillRect/>
          </a:stretch>
        </p:blipFill>
        <p:spPr>
          <a:xfrm>
            <a:off x="714375" y="0"/>
            <a:ext cx="7715250" cy="5143500"/>
          </a:xfrm>
          <a:prstGeom prst="rect">
            <a:avLst/>
          </a:prstGeom>
        </p:spPr>
      </p:pic>
      <p:pic>
        <p:nvPicPr>
          <p:cNvPr id="3" name="Picture 2" descr="A logo with a lion head&#10;&#10;Description automatically generated">
            <a:extLst>
              <a:ext uri="{FF2B5EF4-FFF2-40B4-BE49-F238E27FC236}">
                <a16:creationId xmlns:a16="http://schemas.microsoft.com/office/drawing/2014/main" id="{3E93F2DB-646F-86AA-4C41-E775E7F30493}"/>
              </a:ext>
            </a:extLst>
          </p:cNvPr>
          <p:cNvPicPr>
            <a:picLocks noChangeAspect="1"/>
          </p:cNvPicPr>
          <p:nvPr/>
        </p:nvPicPr>
        <p:blipFill>
          <a:blip r:embed="rId4"/>
          <a:stretch>
            <a:fillRect/>
          </a:stretch>
        </p:blipFill>
        <p:spPr>
          <a:xfrm>
            <a:off x="5437632" y="274320"/>
            <a:ext cx="2887036" cy="2362257"/>
          </a:xfrm>
          <a:prstGeom prst="rect">
            <a:avLst/>
          </a:prstGeom>
        </p:spPr>
      </p:pic>
    </p:spTree>
    <p:extLst>
      <p:ext uri="{BB962C8B-B14F-4D97-AF65-F5344CB8AC3E}">
        <p14:creationId xmlns:p14="http://schemas.microsoft.com/office/powerpoint/2010/main" val="2500737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69596B48-1F89-1FAF-F1FC-C749C602096A}"/>
              </a:ext>
            </a:extLst>
          </p:cNvPr>
          <p:cNvPicPr>
            <a:picLocks noChangeAspect="1"/>
          </p:cNvPicPr>
          <p:nvPr/>
        </p:nvPicPr>
        <p:blipFill>
          <a:blip r:embed="rId3"/>
          <a:stretch>
            <a:fillRect/>
          </a:stretch>
        </p:blipFill>
        <p:spPr>
          <a:xfrm>
            <a:off x="714375" y="0"/>
            <a:ext cx="7715250" cy="5143500"/>
          </a:xfrm>
          <a:prstGeom prst="rect">
            <a:avLst/>
          </a:prstGeom>
        </p:spPr>
      </p:pic>
      <p:pic>
        <p:nvPicPr>
          <p:cNvPr id="4" name="Picture 3" descr="A logo with a football ball in the center&#10;&#10;Description automatically generated">
            <a:extLst>
              <a:ext uri="{FF2B5EF4-FFF2-40B4-BE49-F238E27FC236}">
                <a16:creationId xmlns:a16="http://schemas.microsoft.com/office/drawing/2014/main" id="{0EB6053F-C2EC-76A8-E1E0-7405197F9E3D}"/>
              </a:ext>
            </a:extLst>
          </p:cNvPr>
          <p:cNvPicPr>
            <a:picLocks noChangeAspect="1"/>
          </p:cNvPicPr>
          <p:nvPr/>
        </p:nvPicPr>
        <p:blipFill>
          <a:blip r:embed="rId4"/>
          <a:stretch>
            <a:fillRect/>
          </a:stretch>
        </p:blipFill>
        <p:spPr>
          <a:xfrm>
            <a:off x="5392491" y="298704"/>
            <a:ext cx="2921889" cy="2390775"/>
          </a:xfrm>
          <a:prstGeom prst="rect">
            <a:avLst/>
          </a:prstGeom>
        </p:spPr>
      </p:pic>
    </p:spTree>
    <p:extLst>
      <p:ext uri="{BB962C8B-B14F-4D97-AF65-F5344CB8AC3E}">
        <p14:creationId xmlns:p14="http://schemas.microsoft.com/office/powerpoint/2010/main" val="1380865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131" name="Google Shape;356;p36">
            <a:extLst>
              <a:ext uri="{FF2B5EF4-FFF2-40B4-BE49-F238E27FC236}">
                <a16:creationId xmlns:a16="http://schemas.microsoft.com/office/drawing/2014/main" id="{0B4CC603-4277-4825-9491-9CCAB8369509}"/>
              </a:ext>
            </a:extLst>
          </p:cNvPr>
          <p:cNvGrpSpPr/>
          <p:nvPr/>
        </p:nvGrpSpPr>
        <p:grpSpPr>
          <a:xfrm rot="5400000">
            <a:off x="8310951" y="153344"/>
            <a:ext cx="612965" cy="612965"/>
            <a:chOff x="5208200" y="980975"/>
            <a:chExt cx="440475" cy="440475"/>
          </a:xfrm>
        </p:grpSpPr>
        <p:sp>
          <p:nvSpPr>
            <p:cNvPr id="132" name="Google Shape;357;p36">
              <a:extLst>
                <a:ext uri="{FF2B5EF4-FFF2-40B4-BE49-F238E27FC236}">
                  <a16:creationId xmlns:a16="http://schemas.microsoft.com/office/drawing/2014/main" id="{6D7D8806-8CC3-7EA4-E740-611B9BB3E63C}"/>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36">
              <a:extLst>
                <a:ext uri="{FF2B5EF4-FFF2-40B4-BE49-F238E27FC236}">
                  <a16:creationId xmlns:a16="http://schemas.microsoft.com/office/drawing/2014/main" id="{E8ECC11A-47BC-B118-6DF6-4F1EEF956DE0}"/>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66;p36">
            <a:extLst>
              <a:ext uri="{FF2B5EF4-FFF2-40B4-BE49-F238E27FC236}">
                <a16:creationId xmlns:a16="http://schemas.microsoft.com/office/drawing/2014/main" id="{20547D4F-B24D-12BA-7018-24A59EDD80AD}"/>
              </a:ext>
            </a:extLst>
          </p:cNvPr>
          <p:cNvSpPr/>
          <p:nvPr/>
        </p:nvSpPr>
        <p:spPr>
          <a:xfrm>
            <a:off x="8140659" y="4547753"/>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8;p36">
            <a:extLst>
              <a:ext uri="{FF2B5EF4-FFF2-40B4-BE49-F238E27FC236}">
                <a16:creationId xmlns:a16="http://schemas.microsoft.com/office/drawing/2014/main" id="{B27CBED6-E70C-CA26-FD95-80AD32C1FA8C}"/>
              </a:ext>
            </a:extLst>
          </p:cNvPr>
          <p:cNvSpPr/>
          <p:nvPr/>
        </p:nvSpPr>
        <p:spPr>
          <a:xfrm rot="7201932">
            <a:off x="8431470" y="347843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0;p36">
            <a:extLst>
              <a:ext uri="{FF2B5EF4-FFF2-40B4-BE49-F238E27FC236}">
                <a16:creationId xmlns:a16="http://schemas.microsoft.com/office/drawing/2014/main" id="{E3A5E26F-FC0F-76F7-F552-5E30284EB8DC}"/>
              </a:ext>
            </a:extLst>
          </p:cNvPr>
          <p:cNvSpPr/>
          <p:nvPr/>
        </p:nvSpPr>
        <p:spPr>
          <a:xfrm>
            <a:off x="2809331" y="4526321"/>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p36">
            <a:extLst>
              <a:ext uri="{FF2B5EF4-FFF2-40B4-BE49-F238E27FC236}">
                <a16:creationId xmlns:a16="http://schemas.microsoft.com/office/drawing/2014/main" id="{E52EBC59-1C8F-BAE4-CED5-11FB4B20EF35}"/>
              </a:ext>
            </a:extLst>
          </p:cNvPr>
          <p:cNvSpPr/>
          <p:nvPr/>
        </p:nvSpPr>
        <p:spPr>
          <a:xfrm>
            <a:off x="4692519" y="4807064"/>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p36">
            <a:extLst>
              <a:ext uri="{FF2B5EF4-FFF2-40B4-BE49-F238E27FC236}">
                <a16:creationId xmlns:a16="http://schemas.microsoft.com/office/drawing/2014/main" id="{3C172E24-3C78-EB3D-C871-ACA16CF56626}"/>
              </a:ext>
            </a:extLst>
          </p:cNvPr>
          <p:cNvSpPr/>
          <p:nvPr/>
        </p:nvSpPr>
        <p:spPr>
          <a:xfrm>
            <a:off x="8622846" y="399430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3;p36">
            <a:extLst>
              <a:ext uri="{FF2B5EF4-FFF2-40B4-BE49-F238E27FC236}">
                <a16:creationId xmlns:a16="http://schemas.microsoft.com/office/drawing/2014/main" id="{72AA41BC-E75F-801C-36B6-D8CF40422819}"/>
              </a:ext>
            </a:extLst>
          </p:cNvPr>
          <p:cNvSpPr/>
          <p:nvPr/>
        </p:nvSpPr>
        <p:spPr>
          <a:xfrm>
            <a:off x="2132046" y="23674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4;p36">
            <a:extLst>
              <a:ext uri="{FF2B5EF4-FFF2-40B4-BE49-F238E27FC236}">
                <a16:creationId xmlns:a16="http://schemas.microsoft.com/office/drawing/2014/main" id="{DB52B65A-43F8-45FE-CC45-2A17577BE509}"/>
              </a:ext>
            </a:extLst>
          </p:cNvPr>
          <p:cNvSpPr/>
          <p:nvPr/>
        </p:nvSpPr>
        <p:spPr>
          <a:xfrm>
            <a:off x="6496946" y="482190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5;p36">
            <a:extLst>
              <a:ext uri="{FF2B5EF4-FFF2-40B4-BE49-F238E27FC236}">
                <a16:creationId xmlns:a16="http://schemas.microsoft.com/office/drawing/2014/main" id="{F14D20AA-FEA6-54D6-8841-3E8BE7BC4971}"/>
              </a:ext>
            </a:extLst>
          </p:cNvPr>
          <p:cNvSpPr/>
          <p:nvPr/>
        </p:nvSpPr>
        <p:spPr>
          <a:xfrm rot="19914242">
            <a:off x="6237011" y="462435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p36">
            <a:extLst>
              <a:ext uri="{FF2B5EF4-FFF2-40B4-BE49-F238E27FC236}">
                <a16:creationId xmlns:a16="http://schemas.microsoft.com/office/drawing/2014/main" id="{7322C973-A2FB-D14C-326F-D8862A6D63B8}"/>
              </a:ext>
            </a:extLst>
          </p:cNvPr>
          <p:cNvSpPr/>
          <p:nvPr/>
        </p:nvSpPr>
        <p:spPr>
          <a:xfrm>
            <a:off x="7750370" y="353489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p36">
            <a:extLst>
              <a:ext uri="{FF2B5EF4-FFF2-40B4-BE49-F238E27FC236}">
                <a16:creationId xmlns:a16="http://schemas.microsoft.com/office/drawing/2014/main" id="{27616249-F1D6-AA72-9C9F-B6011BEB2691}"/>
              </a:ext>
            </a:extLst>
          </p:cNvPr>
          <p:cNvSpPr/>
          <p:nvPr/>
        </p:nvSpPr>
        <p:spPr>
          <a:xfrm rot="7201932">
            <a:off x="306050" y="452805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4" name="Group 183">
            <a:extLst>
              <a:ext uri="{FF2B5EF4-FFF2-40B4-BE49-F238E27FC236}">
                <a16:creationId xmlns:a16="http://schemas.microsoft.com/office/drawing/2014/main" id="{F7857BC0-9771-7DA4-8970-CF7584F07AF7}"/>
              </a:ext>
            </a:extLst>
          </p:cNvPr>
          <p:cNvGrpSpPr/>
          <p:nvPr/>
        </p:nvGrpSpPr>
        <p:grpSpPr>
          <a:xfrm>
            <a:off x="320032" y="527018"/>
            <a:ext cx="695829" cy="513299"/>
            <a:chOff x="6254056" y="2962962"/>
            <a:chExt cx="695829" cy="513299"/>
          </a:xfrm>
        </p:grpSpPr>
        <p:grpSp>
          <p:nvGrpSpPr>
            <p:cNvPr id="134" name="Google Shape;359;p36">
              <a:extLst>
                <a:ext uri="{FF2B5EF4-FFF2-40B4-BE49-F238E27FC236}">
                  <a16:creationId xmlns:a16="http://schemas.microsoft.com/office/drawing/2014/main" id="{BF5A3D0B-BEB3-AF3E-5019-3363A512E517}"/>
                </a:ext>
              </a:extLst>
            </p:cNvPr>
            <p:cNvGrpSpPr/>
            <p:nvPr/>
          </p:nvGrpSpPr>
          <p:grpSpPr>
            <a:xfrm>
              <a:off x="6254056" y="3232456"/>
              <a:ext cx="695829" cy="243805"/>
              <a:chOff x="2271950" y="2722774"/>
              <a:chExt cx="575874" cy="201775"/>
            </a:xfrm>
          </p:grpSpPr>
          <p:sp>
            <p:nvSpPr>
              <p:cNvPr id="135" name="Google Shape;360;p36">
                <a:extLst>
                  <a:ext uri="{FF2B5EF4-FFF2-40B4-BE49-F238E27FC236}">
                    <a16:creationId xmlns:a16="http://schemas.microsoft.com/office/drawing/2014/main" id="{48653743-045B-EF04-66D9-6FDD4D67C909}"/>
                  </a:ext>
                </a:extLst>
              </p:cNvPr>
              <p:cNvSpPr/>
              <p:nvPr/>
            </p:nvSpPr>
            <p:spPr>
              <a:xfrm>
                <a:off x="2562324" y="2722774"/>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p36">
                <a:extLst>
                  <a:ext uri="{FF2B5EF4-FFF2-40B4-BE49-F238E27FC236}">
                    <a16:creationId xmlns:a16="http://schemas.microsoft.com/office/drawing/2014/main" id="{0EDD07C3-4C6B-227E-6D52-92CE41CE19A3}"/>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2;p36">
                <a:extLst>
                  <a:ext uri="{FF2B5EF4-FFF2-40B4-BE49-F238E27FC236}">
                    <a16:creationId xmlns:a16="http://schemas.microsoft.com/office/drawing/2014/main" id="{6089EB5F-1E73-268A-E65A-ECD763B44727}"/>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3;p36">
                <a:extLst>
                  <a:ext uri="{FF2B5EF4-FFF2-40B4-BE49-F238E27FC236}">
                    <a16:creationId xmlns:a16="http://schemas.microsoft.com/office/drawing/2014/main" id="{2EC63DFD-D8FC-A2BB-4F68-04621673A4E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p36">
                <a:extLst>
                  <a:ext uri="{FF2B5EF4-FFF2-40B4-BE49-F238E27FC236}">
                    <a16:creationId xmlns:a16="http://schemas.microsoft.com/office/drawing/2014/main" id="{FDCA677B-2C18-AF79-55CF-B33C03B0C76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369;p36">
              <a:extLst>
                <a:ext uri="{FF2B5EF4-FFF2-40B4-BE49-F238E27FC236}">
                  <a16:creationId xmlns:a16="http://schemas.microsoft.com/office/drawing/2014/main" id="{06013ECF-30C2-0E5E-53AD-AEA52D90B535}"/>
                </a:ext>
              </a:extLst>
            </p:cNvPr>
            <p:cNvSpPr/>
            <p:nvPr/>
          </p:nvSpPr>
          <p:spPr>
            <a:xfrm rot="19914242">
              <a:off x="6760279" y="29629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oup 163">
            <a:extLst>
              <a:ext uri="{FF2B5EF4-FFF2-40B4-BE49-F238E27FC236}">
                <a16:creationId xmlns:a16="http://schemas.microsoft.com/office/drawing/2014/main" id="{30ABDA6C-13FA-4114-18BE-4E4F2C67BC6C}"/>
              </a:ext>
            </a:extLst>
          </p:cNvPr>
          <p:cNvGrpSpPr/>
          <p:nvPr/>
        </p:nvGrpSpPr>
        <p:grpSpPr>
          <a:xfrm>
            <a:off x="6943636" y="3615743"/>
            <a:ext cx="943988" cy="1403030"/>
            <a:chOff x="2032023" y="1612755"/>
            <a:chExt cx="943988" cy="1403030"/>
          </a:xfrm>
        </p:grpSpPr>
        <p:sp>
          <p:nvSpPr>
            <p:cNvPr id="165" name="Google Shape;307;p34">
              <a:extLst>
                <a:ext uri="{FF2B5EF4-FFF2-40B4-BE49-F238E27FC236}">
                  <a16:creationId xmlns:a16="http://schemas.microsoft.com/office/drawing/2014/main" id="{475C97F3-B663-5FB4-69A7-C1C1ABB25035}"/>
                </a:ext>
              </a:extLst>
            </p:cNvPr>
            <p:cNvSpPr/>
            <p:nvPr/>
          </p:nvSpPr>
          <p:spPr>
            <a:xfrm rot="114242">
              <a:off x="2100400" y="1700701"/>
              <a:ext cx="801718" cy="801804"/>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66" name="Google Shape;308;p34">
              <a:extLst>
                <a:ext uri="{FF2B5EF4-FFF2-40B4-BE49-F238E27FC236}">
                  <a16:creationId xmlns:a16="http://schemas.microsoft.com/office/drawing/2014/main" id="{0CCAA8A2-DE5E-5724-5240-204F4BD13FDE}"/>
                </a:ext>
              </a:extLst>
            </p:cNvPr>
            <p:cNvSpPr/>
            <p:nvPr/>
          </p:nvSpPr>
          <p:spPr>
            <a:xfrm rot="114242">
              <a:off x="2550103" y="2494501"/>
              <a:ext cx="96010" cy="166157"/>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309;p34">
              <a:extLst>
                <a:ext uri="{FF2B5EF4-FFF2-40B4-BE49-F238E27FC236}">
                  <a16:creationId xmlns:a16="http://schemas.microsoft.com/office/drawing/2014/main" id="{DC199F72-D2C0-24B6-FB41-982E3D2B38B7}"/>
                </a:ext>
              </a:extLst>
            </p:cNvPr>
            <p:cNvSpPr/>
            <p:nvPr/>
          </p:nvSpPr>
          <p:spPr>
            <a:xfrm rot="114242">
              <a:off x="2520561" y="2600909"/>
              <a:ext cx="237274" cy="414876"/>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310;p34">
              <a:extLst>
                <a:ext uri="{FF2B5EF4-FFF2-40B4-BE49-F238E27FC236}">
                  <a16:creationId xmlns:a16="http://schemas.microsoft.com/office/drawing/2014/main" id="{5A87FA0F-A29A-EF14-9D96-3C018659893E}"/>
                </a:ext>
              </a:extLst>
            </p:cNvPr>
            <p:cNvSpPr/>
            <p:nvPr/>
          </p:nvSpPr>
          <p:spPr>
            <a:xfrm rot="114242">
              <a:off x="2032023" y="1612755"/>
              <a:ext cx="943988" cy="961483"/>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9" name="Group 168">
              <a:extLst>
                <a:ext uri="{FF2B5EF4-FFF2-40B4-BE49-F238E27FC236}">
                  <a16:creationId xmlns:a16="http://schemas.microsoft.com/office/drawing/2014/main" id="{D5C9C644-F5AC-9120-732E-12D2A05BDD4C}"/>
                </a:ext>
              </a:extLst>
            </p:cNvPr>
            <p:cNvGrpSpPr/>
            <p:nvPr/>
          </p:nvGrpSpPr>
          <p:grpSpPr>
            <a:xfrm>
              <a:off x="2277150" y="1883938"/>
              <a:ext cx="430777" cy="435330"/>
              <a:chOff x="7768135" y="2887493"/>
              <a:chExt cx="430777" cy="435330"/>
            </a:xfrm>
          </p:grpSpPr>
          <p:sp>
            <p:nvSpPr>
              <p:cNvPr id="170" name="Google Shape;311;p34">
                <a:extLst>
                  <a:ext uri="{FF2B5EF4-FFF2-40B4-BE49-F238E27FC236}">
                    <a16:creationId xmlns:a16="http://schemas.microsoft.com/office/drawing/2014/main" id="{2683E6F2-57F6-2190-88D1-24869747CA17}"/>
                  </a:ext>
                </a:extLst>
              </p:cNvPr>
              <p:cNvSpPr/>
              <p:nvPr/>
            </p:nvSpPr>
            <p:spPr>
              <a:xfrm rot="114242">
                <a:off x="7768135" y="3274073"/>
                <a:ext cx="48270" cy="48750"/>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2;p34">
                <a:extLst>
                  <a:ext uri="{FF2B5EF4-FFF2-40B4-BE49-F238E27FC236}">
                    <a16:creationId xmlns:a16="http://schemas.microsoft.com/office/drawing/2014/main" id="{505A3E4E-8437-3350-1106-FC509182FC0B}"/>
                  </a:ext>
                </a:extLst>
              </p:cNvPr>
              <p:cNvSpPr/>
              <p:nvPr/>
            </p:nvSpPr>
            <p:spPr>
              <a:xfrm rot="114242">
                <a:off x="8149890" y="3077240"/>
                <a:ext cx="48270" cy="48777"/>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3;p34">
                <a:extLst>
                  <a:ext uri="{FF2B5EF4-FFF2-40B4-BE49-F238E27FC236}">
                    <a16:creationId xmlns:a16="http://schemas.microsoft.com/office/drawing/2014/main" id="{D9E7C096-E802-8E41-E11C-7663CED5608F}"/>
                  </a:ext>
                </a:extLst>
              </p:cNvPr>
              <p:cNvSpPr/>
              <p:nvPr/>
            </p:nvSpPr>
            <p:spPr>
              <a:xfrm rot="114242">
                <a:off x="7970601" y="3201155"/>
                <a:ext cx="48270" cy="48276"/>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4;p34">
                <a:extLst>
                  <a:ext uri="{FF2B5EF4-FFF2-40B4-BE49-F238E27FC236}">
                    <a16:creationId xmlns:a16="http://schemas.microsoft.com/office/drawing/2014/main" id="{C1765F7C-71E8-364C-70B7-C2F35E27DBD9}"/>
                  </a:ext>
                </a:extLst>
              </p:cNvPr>
              <p:cNvSpPr/>
              <p:nvPr/>
            </p:nvSpPr>
            <p:spPr>
              <a:xfrm rot="114242">
                <a:off x="7979076" y="2946643"/>
                <a:ext cx="48270" cy="48276"/>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5;p34">
                <a:extLst>
                  <a:ext uri="{FF2B5EF4-FFF2-40B4-BE49-F238E27FC236}">
                    <a16:creationId xmlns:a16="http://schemas.microsoft.com/office/drawing/2014/main" id="{7C1BBF1C-E838-29F9-EB33-CC92DAEF1AA7}"/>
                  </a:ext>
                </a:extLst>
              </p:cNvPr>
              <p:cNvSpPr/>
              <p:nvPr/>
            </p:nvSpPr>
            <p:spPr>
              <a:xfrm rot="114242">
                <a:off x="7811026" y="3135111"/>
                <a:ext cx="13959" cy="140777"/>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6;p34">
                <a:extLst>
                  <a:ext uri="{FF2B5EF4-FFF2-40B4-BE49-F238E27FC236}">
                    <a16:creationId xmlns:a16="http://schemas.microsoft.com/office/drawing/2014/main" id="{CEC77CF7-6982-F1D6-FC70-A0E70E2A2AB7}"/>
                  </a:ext>
                </a:extLst>
              </p:cNvPr>
              <p:cNvSpPr/>
              <p:nvPr/>
            </p:nvSpPr>
            <p:spPr>
              <a:xfrm rot="114242">
                <a:off x="7857098" y="3128026"/>
                <a:ext cx="125380" cy="79099"/>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7;p34">
                <a:extLst>
                  <a:ext uri="{FF2B5EF4-FFF2-40B4-BE49-F238E27FC236}">
                    <a16:creationId xmlns:a16="http://schemas.microsoft.com/office/drawing/2014/main" id="{A251C45B-73D8-0C15-43B0-73E0F9356643}"/>
                  </a:ext>
                </a:extLst>
              </p:cNvPr>
              <p:cNvSpPr/>
              <p:nvPr/>
            </p:nvSpPr>
            <p:spPr>
              <a:xfrm rot="114242">
                <a:off x="8002815" y="2987990"/>
                <a:ext cx="28" cy="213399"/>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8;p34">
                <a:extLst>
                  <a:ext uri="{FF2B5EF4-FFF2-40B4-BE49-F238E27FC236}">
                    <a16:creationId xmlns:a16="http://schemas.microsoft.com/office/drawing/2014/main" id="{4821C727-7195-00D6-E7E4-F44AD98C30D1}"/>
                  </a:ext>
                </a:extLst>
              </p:cNvPr>
              <p:cNvSpPr/>
              <p:nvPr/>
            </p:nvSpPr>
            <p:spPr>
              <a:xfrm rot="114242">
                <a:off x="8021360" y="2982448"/>
                <a:ext cx="140762" cy="99510"/>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9;p34">
                <a:extLst>
                  <a:ext uri="{FF2B5EF4-FFF2-40B4-BE49-F238E27FC236}">
                    <a16:creationId xmlns:a16="http://schemas.microsoft.com/office/drawing/2014/main" id="{6091C9BC-85B5-B0F8-E790-5A6780003276}"/>
                  </a:ext>
                </a:extLst>
              </p:cNvPr>
              <p:cNvSpPr/>
              <p:nvPr/>
            </p:nvSpPr>
            <p:spPr>
              <a:xfrm rot="114242">
                <a:off x="8181154" y="2890890"/>
                <a:ext cx="530" cy="187070"/>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0;p34">
                <a:extLst>
                  <a:ext uri="{FF2B5EF4-FFF2-40B4-BE49-F238E27FC236}">
                    <a16:creationId xmlns:a16="http://schemas.microsoft.com/office/drawing/2014/main" id="{295A9FCF-7739-0DC5-0AAC-C794ED8F2DF6}"/>
                  </a:ext>
                </a:extLst>
              </p:cNvPr>
              <p:cNvSpPr/>
              <p:nvPr/>
            </p:nvSpPr>
            <p:spPr>
              <a:xfrm rot="114242">
                <a:off x="8170547" y="2887493"/>
                <a:ext cx="28365" cy="24402"/>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21;p34">
                <a:extLst>
                  <a:ext uri="{FF2B5EF4-FFF2-40B4-BE49-F238E27FC236}">
                    <a16:creationId xmlns:a16="http://schemas.microsoft.com/office/drawing/2014/main" id="{43F9C104-B4CF-C4AF-9E42-BCBEF64BE898}"/>
                  </a:ext>
                </a:extLst>
              </p:cNvPr>
              <p:cNvSpPr/>
              <p:nvPr/>
            </p:nvSpPr>
            <p:spPr>
              <a:xfrm rot="113924">
                <a:off x="7811690" y="3094132"/>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27;p20">
            <a:extLst>
              <a:ext uri="{FF2B5EF4-FFF2-40B4-BE49-F238E27FC236}">
                <a16:creationId xmlns:a16="http://schemas.microsoft.com/office/drawing/2014/main" id="{F14A5642-D207-CEEC-7D58-37769295FF02}"/>
              </a:ext>
            </a:extLst>
          </p:cNvPr>
          <p:cNvSpPr txBox="1">
            <a:spLocks/>
          </p:cNvSpPr>
          <p:nvPr/>
        </p:nvSpPr>
        <p:spPr>
          <a:xfrm>
            <a:off x="667947" y="-16814"/>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60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buSzPts val="1100"/>
              <a:buFont typeface="Arial"/>
              <a:buNone/>
            </a:pPr>
            <a:endParaRPr lang="en-US" dirty="0"/>
          </a:p>
        </p:txBody>
      </p:sp>
      <p:sp>
        <p:nvSpPr>
          <p:cNvPr id="5" name="Google Shape;2298;p42">
            <a:extLst>
              <a:ext uri="{FF2B5EF4-FFF2-40B4-BE49-F238E27FC236}">
                <a16:creationId xmlns:a16="http://schemas.microsoft.com/office/drawing/2014/main" id="{FD60CEED-24BA-B9C1-EF4D-722F2AFA10A1}"/>
              </a:ext>
            </a:extLst>
          </p:cNvPr>
          <p:cNvSpPr txBox="1">
            <a:spLocks noGrp="1"/>
          </p:cNvSpPr>
          <p:nvPr/>
        </p:nvSpPr>
        <p:spPr>
          <a:xfrm>
            <a:off x="618925" y="493217"/>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0" lvl="0" indent="0" algn="ctr" rtl="0">
              <a:spcBef>
                <a:spcPts val="0"/>
              </a:spcBef>
              <a:spcAft>
                <a:spcPts val="0"/>
              </a:spcAft>
              <a:buNone/>
            </a:pPr>
            <a:r>
              <a:rPr lang="en-US" sz="2800" dirty="0"/>
              <a:t>THANK YOU FOR LISTENING </a:t>
            </a:r>
          </a:p>
        </p:txBody>
      </p:sp>
      <p:sp>
        <p:nvSpPr>
          <p:cNvPr id="248" name="TextBox 247">
            <a:extLst>
              <a:ext uri="{FF2B5EF4-FFF2-40B4-BE49-F238E27FC236}">
                <a16:creationId xmlns:a16="http://schemas.microsoft.com/office/drawing/2014/main" id="{B5D07008-2B3E-33E2-D043-616C910C1D72}"/>
              </a:ext>
            </a:extLst>
          </p:cNvPr>
          <p:cNvSpPr txBox="1"/>
          <p:nvPr/>
        </p:nvSpPr>
        <p:spPr>
          <a:xfrm>
            <a:off x="1586663" y="1122620"/>
            <a:ext cx="5841362" cy="923330"/>
          </a:xfrm>
          <a:prstGeom prst="rect">
            <a:avLst/>
          </a:prstGeom>
          <a:noFill/>
        </p:spPr>
        <p:txBody>
          <a:bodyPr wrap="square" rtlCol="0">
            <a:spAutoFit/>
          </a:bodyPr>
          <a:lstStyle/>
          <a:p>
            <a:pPr marL="0" marR="0" indent="0" algn="ctr" rtl="0">
              <a:spcBef>
                <a:spcPts val="0"/>
              </a:spcBef>
              <a:spcAft>
                <a:spcPts val="0"/>
              </a:spcAft>
            </a:pPr>
            <a:r>
              <a:rPr lang="en-US" sz="1800" b="0" i="0" dirty="0">
                <a:solidFill>
                  <a:schemeClr val="tx1"/>
                </a:solidFill>
                <a:effectLst/>
                <a:latin typeface="Fira Sans Extra Condensed SemiBold" panose="020B0604020202020204" charset="0"/>
                <a:ea typeface="Candal"/>
                <a:cs typeface="Candal"/>
              </a:rPr>
              <a:t>DO YOU HAVE ANY QUESTIONS?</a:t>
            </a:r>
            <a:endParaRPr lang="en-US" sz="2400" dirty="0">
              <a:solidFill>
                <a:schemeClr val="tx1"/>
              </a:solidFill>
              <a:effectLst/>
              <a:latin typeface="Fira Sans Extra Condensed SemiBold" panose="020B0604020202020204" charset="0"/>
            </a:endParaRPr>
          </a:p>
          <a:p>
            <a:pPr marL="0" marR="0" indent="0" algn="ctr" rtl="0">
              <a:spcBef>
                <a:spcPts val="0"/>
              </a:spcBef>
              <a:spcAft>
                <a:spcPts val="0"/>
              </a:spcAft>
            </a:pPr>
            <a:r>
              <a:rPr lang="en-US" sz="1800" dirty="0">
                <a:solidFill>
                  <a:schemeClr val="tx1"/>
                </a:solidFill>
                <a:latin typeface="Fira Sans Extra Condensed SemiBold" panose="020B0604020202020204" charset="0"/>
                <a:ea typeface="Barlow" panose="020F0502020204030204" pitchFamily="2" charset="0"/>
                <a:cs typeface="Barlow" panose="020F0502020204030204" pitchFamily="2" charset="0"/>
              </a:rPr>
              <a:t>190ibrahimahmed</a:t>
            </a:r>
            <a:r>
              <a:rPr lang="en-US" sz="1800" b="0" i="0" dirty="0">
                <a:solidFill>
                  <a:schemeClr val="tx1"/>
                </a:solidFill>
                <a:effectLst/>
                <a:latin typeface="Fira Sans Extra Condensed SemiBold" panose="020B0604020202020204" charset="0"/>
                <a:ea typeface="Barlow" panose="020F0502020204030204" pitchFamily="2" charset="0"/>
                <a:cs typeface="Barlow" panose="020F0502020204030204" pitchFamily="2" charset="0"/>
              </a:rPr>
              <a:t>@gmail.com </a:t>
            </a:r>
            <a:endParaRPr lang="en-US" sz="2400" dirty="0">
              <a:solidFill>
                <a:schemeClr val="tx1"/>
              </a:solidFill>
              <a:effectLst/>
              <a:latin typeface="Fira Sans Extra Condensed SemiBold" panose="020B0604020202020204" charset="0"/>
            </a:endParaRPr>
          </a:p>
          <a:p>
            <a:pPr marL="0" marR="0" indent="0" algn="ctr" rtl="0">
              <a:spcBef>
                <a:spcPts val="0"/>
              </a:spcBef>
              <a:spcAft>
                <a:spcPts val="0"/>
              </a:spcAft>
            </a:pPr>
            <a:r>
              <a:rPr lang="en-US" sz="1800" b="0" i="0" dirty="0">
                <a:solidFill>
                  <a:schemeClr val="tx1"/>
                </a:solidFill>
                <a:effectLst/>
                <a:latin typeface="Fira Sans Extra Condensed SemiBold" panose="020B0604020202020204" charset="0"/>
                <a:ea typeface="Barlow" panose="020F0502020204030204" pitchFamily="2" charset="0"/>
                <a:cs typeface="Barlow" panose="020F0502020204030204" pitchFamily="2" charset="0"/>
              </a:rPr>
              <a:t>https://190ibrahim.github.io/My-Portfolio/</a:t>
            </a:r>
            <a:endParaRPr lang="en-US" sz="1800" dirty="0">
              <a:solidFill>
                <a:schemeClr val="tx1"/>
              </a:solidFill>
              <a:latin typeface="Fira Sans Extra Condensed SemiBold" panose="020B0604020202020204" charset="0"/>
              <a:cs typeface="Arial" panose="020B0604020202020204" pitchFamily="34" charset="0"/>
            </a:endParaRPr>
          </a:p>
        </p:txBody>
      </p:sp>
      <p:sp>
        <p:nvSpPr>
          <p:cNvPr id="2" name="TextBox 1">
            <a:extLst>
              <a:ext uri="{FF2B5EF4-FFF2-40B4-BE49-F238E27FC236}">
                <a16:creationId xmlns:a16="http://schemas.microsoft.com/office/drawing/2014/main" id="{05402DBE-F650-749D-C3CC-516ADFC6F2D1}"/>
              </a:ext>
            </a:extLst>
          </p:cNvPr>
          <p:cNvSpPr txBox="1"/>
          <p:nvPr/>
        </p:nvSpPr>
        <p:spPr>
          <a:xfrm>
            <a:off x="1343763" y="3015578"/>
            <a:ext cx="5841362" cy="1015663"/>
          </a:xfrm>
          <a:prstGeom prst="rect">
            <a:avLst/>
          </a:prstGeom>
          <a:noFill/>
        </p:spPr>
        <p:txBody>
          <a:bodyPr wrap="square" rtlCol="0">
            <a:spAutoFit/>
          </a:bodyPr>
          <a:lstStyle/>
          <a:p>
            <a:pPr marL="9525" marR="9525" algn="ctr">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latin typeface="Fira Sans Extra Condensed SemiBold" panose="020B0604020202020204" charset="0"/>
              </a:rPr>
              <a:t>CITING</a:t>
            </a:r>
            <a:r>
              <a:rPr lang="en-US" dirty="0">
                <a:latin typeface="Fira Sans Extra Condensed SemiBold" panose="020B0604020202020204" charset="0"/>
              </a:rPr>
              <a:t>: </a:t>
            </a:r>
          </a:p>
          <a:p>
            <a:pPr marL="9525" marR="9525" algn="ctr">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Fira Sans Extra Condensed SemiBold" panose="020B0604020202020204" charset="0"/>
              </a:rPr>
              <a:t>title: </a:t>
            </a:r>
            <a:r>
              <a:rPr lang="en-US" dirty="0" err="1">
                <a:latin typeface="Fira Sans Extra Condensed SemiBold" panose="020B0604020202020204" charset="0"/>
              </a:rPr>
              <a:t>transfermarkt</a:t>
            </a:r>
            <a:r>
              <a:rPr lang="en-US" dirty="0">
                <a:latin typeface="Fira Sans Extra Condensed SemiBold" panose="020B0604020202020204" charset="0"/>
              </a:rPr>
              <a:t>-datasets</a:t>
            </a:r>
          </a:p>
          <a:p>
            <a:pPr marL="9525" marR="9525" algn="ctr">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Fira Sans Extra Condensed SemiBold" panose="020B0604020202020204" charset="0"/>
              </a:rPr>
              <a:t>url: github.com/</a:t>
            </a:r>
            <a:r>
              <a:rPr lang="en-US" dirty="0" err="1">
                <a:latin typeface="Fira Sans Extra Condensed SemiBold" panose="020B0604020202020204" charset="0"/>
              </a:rPr>
              <a:t>dcaribou</a:t>
            </a:r>
            <a:r>
              <a:rPr lang="en-US" dirty="0">
                <a:latin typeface="Fira Sans Extra Condensed SemiBold" panose="020B0604020202020204" charset="0"/>
              </a:rPr>
              <a:t>/</a:t>
            </a:r>
            <a:r>
              <a:rPr lang="en-US" dirty="0" err="1">
                <a:latin typeface="Fira Sans Extra Condensed SemiBold" panose="020B0604020202020204" charset="0"/>
              </a:rPr>
              <a:t>transfermarkt</a:t>
            </a:r>
            <a:r>
              <a:rPr lang="en-US" dirty="0">
                <a:latin typeface="Fira Sans Extra Condensed SemiBold" panose="020B0604020202020204" charset="0"/>
              </a:rPr>
              <a:t>-datasets</a:t>
            </a:r>
          </a:p>
          <a:p>
            <a:pPr marL="9525" marR="9525" algn="ctr"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Fira Sans Extra Condensed SemiBold" panose="020B0604020202020204" charset="0"/>
              </a:rPr>
              <a:t>author: @dcaribou</a:t>
            </a:r>
          </a:p>
        </p:txBody>
      </p:sp>
    </p:spTree>
    <p:extLst>
      <p:ext uri="{BB962C8B-B14F-4D97-AF65-F5344CB8AC3E}">
        <p14:creationId xmlns:p14="http://schemas.microsoft.com/office/powerpoint/2010/main" val="2694271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131" name="Google Shape;356;p36">
            <a:extLst>
              <a:ext uri="{FF2B5EF4-FFF2-40B4-BE49-F238E27FC236}">
                <a16:creationId xmlns:a16="http://schemas.microsoft.com/office/drawing/2014/main" id="{0B4CC603-4277-4825-9491-9CCAB8369509}"/>
              </a:ext>
            </a:extLst>
          </p:cNvPr>
          <p:cNvGrpSpPr/>
          <p:nvPr/>
        </p:nvGrpSpPr>
        <p:grpSpPr>
          <a:xfrm rot="5400000">
            <a:off x="8310951" y="153344"/>
            <a:ext cx="612965" cy="612965"/>
            <a:chOff x="5208200" y="980975"/>
            <a:chExt cx="440475" cy="440475"/>
          </a:xfrm>
        </p:grpSpPr>
        <p:sp>
          <p:nvSpPr>
            <p:cNvPr id="132" name="Google Shape;357;p36">
              <a:extLst>
                <a:ext uri="{FF2B5EF4-FFF2-40B4-BE49-F238E27FC236}">
                  <a16:creationId xmlns:a16="http://schemas.microsoft.com/office/drawing/2014/main" id="{6D7D8806-8CC3-7EA4-E740-611B9BB3E63C}"/>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36">
              <a:extLst>
                <a:ext uri="{FF2B5EF4-FFF2-40B4-BE49-F238E27FC236}">
                  <a16:creationId xmlns:a16="http://schemas.microsoft.com/office/drawing/2014/main" id="{E8ECC11A-47BC-B118-6DF6-4F1EEF956DE0}"/>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66;p36">
            <a:extLst>
              <a:ext uri="{FF2B5EF4-FFF2-40B4-BE49-F238E27FC236}">
                <a16:creationId xmlns:a16="http://schemas.microsoft.com/office/drawing/2014/main" id="{20547D4F-B24D-12BA-7018-24A59EDD80AD}"/>
              </a:ext>
            </a:extLst>
          </p:cNvPr>
          <p:cNvSpPr/>
          <p:nvPr/>
        </p:nvSpPr>
        <p:spPr>
          <a:xfrm>
            <a:off x="8140659" y="4547753"/>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8;p36">
            <a:extLst>
              <a:ext uri="{FF2B5EF4-FFF2-40B4-BE49-F238E27FC236}">
                <a16:creationId xmlns:a16="http://schemas.microsoft.com/office/drawing/2014/main" id="{B27CBED6-E70C-CA26-FD95-80AD32C1FA8C}"/>
              </a:ext>
            </a:extLst>
          </p:cNvPr>
          <p:cNvSpPr/>
          <p:nvPr/>
        </p:nvSpPr>
        <p:spPr>
          <a:xfrm rot="7201932">
            <a:off x="8431470" y="347843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0;p36">
            <a:extLst>
              <a:ext uri="{FF2B5EF4-FFF2-40B4-BE49-F238E27FC236}">
                <a16:creationId xmlns:a16="http://schemas.microsoft.com/office/drawing/2014/main" id="{E3A5E26F-FC0F-76F7-F552-5E30284EB8DC}"/>
              </a:ext>
            </a:extLst>
          </p:cNvPr>
          <p:cNvSpPr/>
          <p:nvPr/>
        </p:nvSpPr>
        <p:spPr>
          <a:xfrm>
            <a:off x="2809331" y="4526321"/>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p36">
            <a:extLst>
              <a:ext uri="{FF2B5EF4-FFF2-40B4-BE49-F238E27FC236}">
                <a16:creationId xmlns:a16="http://schemas.microsoft.com/office/drawing/2014/main" id="{E52EBC59-1C8F-BAE4-CED5-11FB4B20EF35}"/>
              </a:ext>
            </a:extLst>
          </p:cNvPr>
          <p:cNvSpPr/>
          <p:nvPr/>
        </p:nvSpPr>
        <p:spPr>
          <a:xfrm>
            <a:off x="4692519" y="4807064"/>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p36">
            <a:extLst>
              <a:ext uri="{FF2B5EF4-FFF2-40B4-BE49-F238E27FC236}">
                <a16:creationId xmlns:a16="http://schemas.microsoft.com/office/drawing/2014/main" id="{3C172E24-3C78-EB3D-C871-ACA16CF56626}"/>
              </a:ext>
            </a:extLst>
          </p:cNvPr>
          <p:cNvSpPr/>
          <p:nvPr/>
        </p:nvSpPr>
        <p:spPr>
          <a:xfrm>
            <a:off x="8622846" y="399430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3;p36">
            <a:extLst>
              <a:ext uri="{FF2B5EF4-FFF2-40B4-BE49-F238E27FC236}">
                <a16:creationId xmlns:a16="http://schemas.microsoft.com/office/drawing/2014/main" id="{72AA41BC-E75F-801C-36B6-D8CF40422819}"/>
              </a:ext>
            </a:extLst>
          </p:cNvPr>
          <p:cNvSpPr/>
          <p:nvPr/>
        </p:nvSpPr>
        <p:spPr>
          <a:xfrm>
            <a:off x="2132046" y="23674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4;p36">
            <a:extLst>
              <a:ext uri="{FF2B5EF4-FFF2-40B4-BE49-F238E27FC236}">
                <a16:creationId xmlns:a16="http://schemas.microsoft.com/office/drawing/2014/main" id="{DB52B65A-43F8-45FE-CC45-2A17577BE509}"/>
              </a:ext>
            </a:extLst>
          </p:cNvPr>
          <p:cNvSpPr/>
          <p:nvPr/>
        </p:nvSpPr>
        <p:spPr>
          <a:xfrm>
            <a:off x="6496946" y="482190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5;p36">
            <a:extLst>
              <a:ext uri="{FF2B5EF4-FFF2-40B4-BE49-F238E27FC236}">
                <a16:creationId xmlns:a16="http://schemas.microsoft.com/office/drawing/2014/main" id="{F14D20AA-FEA6-54D6-8841-3E8BE7BC4971}"/>
              </a:ext>
            </a:extLst>
          </p:cNvPr>
          <p:cNvSpPr/>
          <p:nvPr/>
        </p:nvSpPr>
        <p:spPr>
          <a:xfrm rot="19914242">
            <a:off x="6237011" y="462435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p36">
            <a:extLst>
              <a:ext uri="{FF2B5EF4-FFF2-40B4-BE49-F238E27FC236}">
                <a16:creationId xmlns:a16="http://schemas.microsoft.com/office/drawing/2014/main" id="{7322C973-A2FB-D14C-326F-D8862A6D63B8}"/>
              </a:ext>
            </a:extLst>
          </p:cNvPr>
          <p:cNvSpPr/>
          <p:nvPr/>
        </p:nvSpPr>
        <p:spPr>
          <a:xfrm>
            <a:off x="7750370" y="353489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p36">
            <a:extLst>
              <a:ext uri="{FF2B5EF4-FFF2-40B4-BE49-F238E27FC236}">
                <a16:creationId xmlns:a16="http://schemas.microsoft.com/office/drawing/2014/main" id="{27616249-F1D6-AA72-9C9F-B6011BEB2691}"/>
              </a:ext>
            </a:extLst>
          </p:cNvPr>
          <p:cNvSpPr/>
          <p:nvPr/>
        </p:nvSpPr>
        <p:spPr>
          <a:xfrm rot="7201932">
            <a:off x="306050" y="452805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4" name="Group 183">
            <a:extLst>
              <a:ext uri="{FF2B5EF4-FFF2-40B4-BE49-F238E27FC236}">
                <a16:creationId xmlns:a16="http://schemas.microsoft.com/office/drawing/2014/main" id="{F7857BC0-9771-7DA4-8970-CF7584F07AF7}"/>
              </a:ext>
            </a:extLst>
          </p:cNvPr>
          <p:cNvGrpSpPr/>
          <p:nvPr/>
        </p:nvGrpSpPr>
        <p:grpSpPr>
          <a:xfrm>
            <a:off x="320032" y="527018"/>
            <a:ext cx="695829" cy="513299"/>
            <a:chOff x="6254056" y="2962962"/>
            <a:chExt cx="695829" cy="513299"/>
          </a:xfrm>
        </p:grpSpPr>
        <p:grpSp>
          <p:nvGrpSpPr>
            <p:cNvPr id="134" name="Google Shape;359;p36">
              <a:extLst>
                <a:ext uri="{FF2B5EF4-FFF2-40B4-BE49-F238E27FC236}">
                  <a16:creationId xmlns:a16="http://schemas.microsoft.com/office/drawing/2014/main" id="{BF5A3D0B-BEB3-AF3E-5019-3363A512E517}"/>
                </a:ext>
              </a:extLst>
            </p:cNvPr>
            <p:cNvGrpSpPr/>
            <p:nvPr/>
          </p:nvGrpSpPr>
          <p:grpSpPr>
            <a:xfrm>
              <a:off x="6254056" y="3232456"/>
              <a:ext cx="695829" cy="243805"/>
              <a:chOff x="2271950" y="2722774"/>
              <a:chExt cx="575874" cy="201775"/>
            </a:xfrm>
          </p:grpSpPr>
          <p:sp>
            <p:nvSpPr>
              <p:cNvPr id="135" name="Google Shape;360;p36">
                <a:extLst>
                  <a:ext uri="{FF2B5EF4-FFF2-40B4-BE49-F238E27FC236}">
                    <a16:creationId xmlns:a16="http://schemas.microsoft.com/office/drawing/2014/main" id="{48653743-045B-EF04-66D9-6FDD4D67C909}"/>
                  </a:ext>
                </a:extLst>
              </p:cNvPr>
              <p:cNvSpPr/>
              <p:nvPr/>
            </p:nvSpPr>
            <p:spPr>
              <a:xfrm>
                <a:off x="2562324" y="2722774"/>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p36">
                <a:extLst>
                  <a:ext uri="{FF2B5EF4-FFF2-40B4-BE49-F238E27FC236}">
                    <a16:creationId xmlns:a16="http://schemas.microsoft.com/office/drawing/2014/main" id="{0EDD07C3-4C6B-227E-6D52-92CE41CE19A3}"/>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2;p36">
                <a:extLst>
                  <a:ext uri="{FF2B5EF4-FFF2-40B4-BE49-F238E27FC236}">
                    <a16:creationId xmlns:a16="http://schemas.microsoft.com/office/drawing/2014/main" id="{6089EB5F-1E73-268A-E65A-ECD763B44727}"/>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3;p36">
                <a:extLst>
                  <a:ext uri="{FF2B5EF4-FFF2-40B4-BE49-F238E27FC236}">
                    <a16:creationId xmlns:a16="http://schemas.microsoft.com/office/drawing/2014/main" id="{2EC63DFD-D8FC-A2BB-4F68-04621673A4E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p36">
                <a:extLst>
                  <a:ext uri="{FF2B5EF4-FFF2-40B4-BE49-F238E27FC236}">
                    <a16:creationId xmlns:a16="http://schemas.microsoft.com/office/drawing/2014/main" id="{FDCA677B-2C18-AF79-55CF-B33C03B0C76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369;p36">
              <a:extLst>
                <a:ext uri="{FF2B5EF4-FFF2-40B4-BE49-F238E27FC236}">
                  <a16:creationId xmlns:a16="http://schemas.microsoft.com/office/drawing/2014/main" id="{06013ECF-30C2-0E5E-53AD-AEA52D90B535}"/>
                </a:ext>
              </a:extLst>
            </p:cNvPr>
            <p:cNvSpPr/>
            <p:nvPr/>
          </p:nvSpPr>
          <p:spPr>
            <a:xfrm rot="19914242">
              <a:off x="6760279" y="29629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oup 163">
            <a:extLst>
              <a:ext uri="{FF2B5EF4-FFF2-40B4-BE49-F238E27FC236}">
                <a16:creationId xmlns:a16="http://schemas.microsoft.com/office/drawing/2014/main" id="{30ABDA6C-13FA-4114-18BE-4E4F2C67BC6C}"/>
              </a:ext>
            </a:extLst>
          </p:cNvPr>
          <p:cNvGrpSpPr/>
          <p:nvPr/>
        </p:nvGrpSpPr>
        <p:grpSpPr>
          <a:xfrm>
            <a:off x="6943636" y="3615743"/>
            <a:ext cx="943988" cy="1403030"/>
            <a:chOff x="2032023" y="1612755"/>
            <a:chExt cx="943988" cy="1403030"/>
          </a:xfrm>
        </p:grpSpPr>
        <p:sp>
          <p:nvSpPr>
            <p:cNvPr id="165" name="Google Shape;307;p34">
              <a:extLst>
                <a:ext uri="{FF2B5EF4-FFF2-40B4-BE49-F238E27FC236}">
                  <a16:creationId xmlns:a16="http://schemas.microsoft.com/office/drawing/2014/main" id="{475C97F3-B663-5FB4-69A7-C1C1ABB25035}"/>
                </a:ext>
              </a:extLst>
            </p:cNvPr>
            <p:cNvSpPr/>
            <p:nvPr/>
          </p:nvSpPr>
          <p:spPr>
            <a:xfrm rot="114242">
              <a:off x="2100400" y="1700701"/>
              <a:ext cx="801718" cy="801804"/>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66" name="Google Shape;308;p34">
              <a:extLst>
                <a:ext uri="{FF2B5EF4-FFF2-40B4-BE49-F238E27FC236}">
                  <a16:creationId xmlns:a16="http://schemas.microsoft.com/office/drawing/2014/main" id="{0CCAA8A2-DE5E-5724-5240-204F4BD13FDE}"/>
                </a:ext>
              </a:extLst>
            </p:cNvPr>
            <p:cNvSpPr/>
            <p:nvPr/>
          </p:nvSpPr>
          <p:spPr>
            <a:xfrm rot="114242">
              <a:off x="2550103" y="2494501"/>
              <a:ext cx="96010" cy="166157"/>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309;p34">
              <a:extLst>
                <a:ext uri="{FF2B5EF4-FFF2-40B4-BE49-F238E27FC236}">
                  <a16:creationId xmlns:a16="http://schemas.microsoft.com/office/drawing/2014/main" id="{DC199F72-D2C0-24B6-FB41-982E3D2B38B7}"/>
                </a:ext>
              </a:extLst>
            </p:cNvPr>
            <p:cNvSpPr/>
            <p:nvPr/>
          </p:nvSpPr>
          <p:spPr>
            <a:xfrm rot="114242">
              <a:off x="2520561" y="2600909"/>
              <a:ext cx="237274" cy="414876"/>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310;p34">
              <a:extLst>
                <a:ext uri="{FF2B5EF4-FFF2-40B4-BE49-F238E27FC236}">
                  <a16:creationId xmlns:a16="http://schemas.microsoft.com/office/drawing/2014/main" id="{5A87FA0F-A29A-EF14-9D96-3C018659893E}"/>
                </a:ext>
              </a:extLst>
            </p:cNvPr>
            <p:cNvSpPr/>
            <p:nvPr/>
          </p:nvSpPr>
          <p:spPr>
            <a:xfrm rot="114242">
              <a:off x="2032023" y="1612755"/>
              <a:ext cx="943988" cy="961483"/>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9" name="Group 168">
              <a:extLst>
                <a:ext uri="{FF2B5EF4-FFF2-40B4-BE49-F238E27FC236}">
                  <a16:creationId xmlns:a16="http://schemas.microsoft.com/office/drawing/2014/main" id="{D5C9C644-F5AC-9120-732E-12D2A05BDD4C}"/>
                </a:ext>
              </a:extLst>
            </p:cNvPr>
            <p:cNvGrpSpPr/>
            <p:nvPr/>
          </p:nvGrpSpPr>
          <p:grpSpPr>
            <a:xfrm>
              <a:off x="2277150" y="1883938"/>
              <a:ext cx="430777" cy="435330"/>
              <a:chOff x="7768135" y="2887493"/>
              <a:chExt cx="430777" cy="435330"/>
            </a:xfrm>
          </p:grpSpPr>
          <p:sp>
            <p:nvSpPr>
              <p:cNvPr id="170" name="Google Shape;311;p34">
                <a:extLst>
                  <a:ext uri="{FF2B5EF4-FFF2-40B4-BE49-F238E27FC236}">
                    <a16:creationId xmlns:a16="http://schemas.microsoft.com/office/drawing/2014/main" id="{2683E6F2-57F6-2190-88D1-24869747CA17}"/>
                  </a:ext>
                </a:extLst>
              </p:cNvPr>
              <p:cNvSpPr/>
              <p:nvPr/>
            </p:nvSpPr>
            <p:spPr>
              <a:xfrm rot="114242">
                <a:off x="7768135" y="3274073"/>
                <a:ext cx="48270" cy="48750"/>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2;p34">
                <a:extLst>
                  <a:ext uri="{FF2B5EF4-FFF2-40B4-BE49-F238E27FC236}">
                    <a16:creationId xmlns:a16="http://schemas.microsoft.com/office/drawing/2014/main" id="{505A3E4E-8437-3350-1106-FC509182FC0B}"/>
                  </a:ext>
                </a:extLst>
              </p:cNvPr>
              <p:cNvSpPr/>
              <p:nvPr/>
            </p:nvSpPr>
            <p:spPr>
              <a:xfrm rot="114242">
                <a:off x="8149890" y="3077240"/>
                <a:ext cx="48270" cy="48777"/>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3;p34">
                <a:extLst>
                  <a:ext uri="{FF2B5EF4-FFF2-40B4-BE49-F238E27FC236}">
                    <a16:creationId xmlns:a16="http://schemas.microsoft.com/office/drawing/2014/main" id="{D9E7C096-E802-8E41-E11C-7663CED5608F}"/>
                  </a:ext>
                </a:extLst>
              </p:cNvPr>
              <p:cNvSpPr/>
              <p:nvPr/>
            </p:nvSpPr>
            <p:spPr>
              <a:xfrm rot="114242">
                <a:off x="7970601" y="3201155"/>
                <a:ext cx="48270" cy="48276"/>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4;p34">
                <a:extLst>
                  <a:ext uri="{FF2B5EF4-FFF2-40B4-BE49-F238E27FC236}">
                    <a16:creationId xmlns:a16="http://schemas.microsoft.com/office/drawing/2014/main" id="{C1765F7C-71E8-364C-70B7-C2F35E27DBD9}"/>
                  </a:ext>
                </a:extLst>
              </p:cNvPr>
              <p:cNvSpPr/>
              <p:nvPr/>
            </p:nvSpPr>
            <p:spPr>
              <a:xfrm rot="114242">
                <a:off x="7979076" y="2946643"/>
                <a:ext cx="48270" cy="48276"/>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5;p34">
                <a:extLst>
                  <a:ext uri="{FF2B5EF4-FFF2-40B4-BE49-F238E27FC236}">
                    <a16:creationId xmlns:a16="http://schemas.microsoft.com/office/drawing/2014/main" id="{7C1BBF1C-E838-29F9-EB33-CC92DAEF1AA7}"/>
                  </a:ext>
                </a:extLst>
              </p:cNvPr>
              <p:cNvSpPr/>
              <p:nvPr/>
            </p:nvSpPr>
            <p:spPr>
              <a:xfrm rot="114242">
                <a:off x="7811026" y="3135111"/>
                <a:ext cx="13959" cy="140777"/>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6;p34">
                <a:extLst>
                  <a:ext uri="{FF2B5EF4-FFF2-40B4-BE49-F238E27FC236}">
                    <a16:creationId xmlns:a16="http://schemas.microsoft.com/office/drawing/2014/main" id="{CEC77CF7-6982-F1D6-FC70-A0E70E2A2AB7}"/>
                  </a:ext>
                </a:extLst>
              </p:cNvPr>
              <p:cNvSpPr/>
              <p:nvPr/>
            </p:nvSpPr>
            <p:spPr>
              <a:xfrm rot="114242">
                <a:off x="7857098" y="3128026"/>
                <a:ext cx="125380" cy="79099"/>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7;p34">
                <a:extLst>
                  <a:ext uri="{FF2B5EF4-FFF2-40B4-BE49-F238E27FC236}">
                    <a16:creationId xmlns:a16="http://schemas.microsoft.com/office/drawing/2014/main" id="{A251C45B-73D8-0C15-43B0-73E0F9356643}"/>
                  </a:ext>
                </a:extLst>
              </p:cNvPr>
              <p:cNvSpPr/>
              <p:nvPr/>
            </p:nvSpPr>
            <p:spPr>
              <a:xfrm rot="114242">
                <a:off x="8002815" y="2987990"/>
                <a:ext cx="28" cy="213399"/>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8;p34">
                <a:extLst>
                  <a:ext uri="{FF2B5EF4-FFF2-40B4-BE49-F238E27FC236}">
                    <a16:creationId xmlns:a16="http://schemas.microsoft.com/office/drawing/2014/main" id="{4821C727-7195-00D6-E7E4-F44AD98C30D1}"/>
                  </a:ext>
                </a:extLst>
              </p:cNvPr>
              <p:cNvSpPr/>
              <p:nvPr/>
            </p:nvSpPr>
            <p:spPr>
              <a:xfrm rot="114242">
                <a:off x="8021360" y="2982448"/>
                <a:ext cx="140762" cy="99510"/>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9;p34">
                <a:extLst>
                  <a:ext uri="{FF2B5EF4-FFF2-40B4-BE49-F238E27FC236}">
                    <a16:creationId xmlns:a16="http://schemas.microsoft.com/office/drawing/2014/main" id="{6091C9BC-85B5-B0F8-E790-5A6780003276}"/>
                  </a:ext>
                </a:extLst>
              </p:cNvPr>
              <p:cNvSpPr/>
              <p:nvPr/>
            </p:nvSpPr>
            <p:spPr>
              <a:xfrm rot="114242">
                <a:off x="8181154" y="2890890"/>
                <a:ext cx="530" cy="187070"/>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0;p34">
                <a:extLst>
                  <a:ext uri="{FF2B5EF4-FFF2-40B4-BE49-F238E27FC236}">
                    <a16:creationId xmlns:a16="http://schemas.microsoft.com/office/drawing/2014/main" id="{295A9FCF-7739-0DC5-0AAC-C794ED8F2DF6}"/>
                  </a:ext>
                </a:extLst>
              </p:cNvPr>
              <p:cNvSpPr/>
              <p:nvPr/>
            </p:nvSpPr>
            <p:spPr>
              <a:xfrm rot="114242">
                <a:off x="8170547" y="2887493"/>
                <a:ext cx="28365" cy="24402"/>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21;p34">
                <a:extLst>
                  <a:ext uri="{FF2B5EF4-FFF2-40B4-BE49-F238E27FC236}">
                    <a16:creationId xmlns:a16="http://schemas.microsoft.com/office/drawing/2014/main" id="{43F9C104-B4CF-C4AF-9E42-BCBEF64BE898}"/>
                  </a:ext>
                </a:extLst>
              </p:cNvPr>
              <p:cNvSpPr/>
              <p:nvPr/>
            </p:nvSpPr>
            <p:spPr>
              <a:xfrm rot="113924">
                <a:off x="7811690" y="3094132"/>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27;p20">
            <a:extLst>
              <a:ext uri="{FF2B5EF4-FFF2-40B4-BE49-F238E27FC236}">
                <a16:creationId xmlns:a16="http://schemas.microsoft.com/office/drawing/2014/main" id="{F14A5642-D207-CEEC-7D58-37769295FF02}"/>
              </a:ext>
            </a:extLst>
          </p:cNvPr>
          <p:cNvSpPr txBox="1">
            <a:spLocks/>
          </p:cNvSpPr>
          <p:nvPr/>
        </p:nvSpPr>
        <p:spPr>
          <a:xfrm>
            <a:off x="667947" y="-16814"/>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60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buSzPts val="1100"/>
              <a:buFont typeface="Arial"/>
              <a:buNone/>
            </a:pPr>
            <a:endParaRPr lang="en-US" dirty="0"/>
          </a:p>
        </p:txBody>
      </p:sp>
      <p:sp>
        <p:nvSpPr>
          <p:cNvPr id="5" name="Google Shape;2298;p42">
            <a:extLst>
              <a:ext uri="{FF2B5EF4-FFF2-40B4-BE49-F238E27FC236}">
                <a16:creationId xmlns:a16="http://schemas.microsoft.com/office/drawing/2014/main" id="{FD60CEED-24BA-B9C1-EF4D-722F2AFA10A1}"/>
              </a:ext>
            </a:extLst>
          </p:cNvPr>
          <p:cNvSpPr txBox="1">
            <a:spLocks noGrp="1"/>
          </p:cNvSpPr>
          <p:nvPr/>
        </p:nvSpPr>
        <p:spPr>
          <a:xfrm>
            <a:off x="618925" y="493217"/>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0" lvl="0" indent="0" algn="ctr" rtl="0">
              <a:spcBef>
                <a:spcPts val="0"/>
              </a:spcBef>
              <a:spcAft>
                <a:spcPts val="0"/>
              </a:spcAft>
              <a:buNone/>
            </a:pPr>
            <a:r>
              <a:rPr lang="en" dirty="0"/>
              <a:t>Agenda</a:t>
            </a:r>
            <a:endParaRPr dirty="0"/>
          </a:p>
        </p:txBody>
      </p:sp>
      <p:sp>
        <p:nvSpPr>
          <p:cNvPr id="248" name="TextBox 247">
            <a:extLst>
              <a:ext uri="{FF2B5EF4-FFF2-40B4-BE49-F238E27FC236}">
                <a16:creationId xmlns:a16="http://schemas.microsoft.com/office/drawing/2014/main" id="{B5D07008-2B3E-33E2-D043-616C910C1D72}"/>
              </a:ext>
            </a:extLst>
          </p:cNvPr>
          <p:cNvSpPr txBox="1"/>
          <p:nvPr/>
        </p:nvSpPr>
        <p:spPr>
          <a:xfrm>
            <a:off x="1586663" y="1122620"/>
            <a:ext cx="5841362" cy="3338991"/>
          </a:xfrm>
          <a:prstGeom prst="rect">
            <a:avLst/>
          </a:prstGeom>
          <a:noFill/>
        </p:spPr>
        <p:txBody>
          <a:bodyPr wrap="square" rtlCol="0">
            <a:spAutoFit/>
          </a:bodyPr>
          <a:lstStyle/>
          <a:p>
            <a:pPr marL="285750" indent="-285750" algn="just">
              <a:lnSpc>
                <a:spcPct val="200000"/>
              </a:lnSpc>
              <a:buBlip>
                <a:blip r:embed="rId3">
                  <a:extLst>
                    <a:ext uri="{837473B0-CC2E-450A-ABE3-18F120FF3D39}">
                      <a1611:picAttrSrcUrl xmlns:a1611="http://schemas.microsoft.com/office/drawing/2016/11/main" r:id="rId4"/>
                    </a:ext>
                  </a:extLst>
                </a:blip>
              </a:buBlip>
            </a:pPr>
            <a:r>
              <a:rPr lang="en-US" sz="1800" dirty="0">
                <a:latin typeface="Fira Sans Extra Condensed SemiBold" panose="020B0604020202020204" charset="0"/>
                <a:cs typeface="Arial" panose="020B0604020202020204" pitchFamily="34" charset="0"/>
              </a:rPr>
              <a:t>Age Distributions of Football Players</a:t>
            </a:r>
          </a:p>
          <a:p>
            <a:pPr marL="285750" indent="-285750" algn="just">
              <a:lnSpc>
                <a:spcPct val="200000"/>
              </a:lnSpc>
              <a:buBlip>
                <a:blip r:embed="rId3">
                  <a:extLst>
                    <a:ext uri="{837473B0-CC2E-450A-ABE3-18F120FF3D39}">
                      <a1611:picAttrSrcUrl xmlns:a1611="http://schemas.microsoft.com/office/drawing/2016/11/main" r:id="rId4"/>
                    </a:ext>
                  </a:extLst>
                </a:blip>
              </a:buBlip>
            </a:pPr>
            <a:r>
              <a:rPr lang="en-US" sz="1800" dirty="0">
                <a:latin typeface="Fira Sans Extra Condensed SemiBold" panose="020B0604020202020204" charset="0"/>
                <a:cs typeface="Arial" panose="020B0604020202020204" pitchFamily="34" charset="0"/>
              </a:rPr>
              <a:t>Player Valuation Trends Over Time</a:t>
            </a:r>
          </a:p>
          <a:p>
            <a:pPr marL="285750" indent="-285750" algn="just">
              <a:lnSpc>
                <a:spcPct val="200000"/>
              </a:lnSpc>
              <a:buBlip>
                <a:blip r:embed="rId3"/>
              </a:buBlip>
            </a:pPr>
            <a:r>
              <a:rPr lang="en-US" sz="1800" dirty="0">
                <a:latin typeface="Fira Sans Extra Condensed SemiBold" panose="020B0604020202020204" charset="0"/>
                <a:cs typeface="Arial" panose="020B0604020202020204" pitchFamily="34" charset="0"/>
              </a:rPr>
              <a:t>Performance Differentials: Home vs. Away in Top 5 Leagues</a:t>
            </a:r>
          </a:p>
          <a:p>
            <a:pPr marL="285750" indent="-285750" algn="just">
              <a:lnSpc>
                <a:spcPct val="200000"/>
              </a:lnSpc>
              <a:buBlip>
                <a:blip r:embed="rId3"/>
              </a:buBlip>
            </a:pPr>
            <a:r>
              <a:rPr lang="en-US" sz="1800" dirty="0">
                <a:latin typeface="Fira Sans Extra Condensed SemiBold" panose="020B0604020202020204" charset="0"/>
                <a:cs typeface="Arial" panose="020B0604020202020204" pitchFamily="34" charset="0"/>
              </a:rPr>
              <a:t>Analysis of Goals Based on Field Position</a:t>
            </a:r>
          </a:p>
          <a:p>
            <a:pPr marL="285750" indent="-285750" algn="just">
              <a:lnSpc>
                <a:spcPct val="200000"/>
              </a:lnSpc>
              <a:buBlip>
                <a:blip r:embed="rId3"/>
              </a:buBlip>
            </a:pPr>
            <a:r>
              <a:rPr lang="en-US" sz="1800" dirty="0">
                <a:latin typeface="Fira Sans Extra Condensed SemiBold" panose="020B0604020202020204" charset="0"/>
                <a:cs typeface="Arial" panose="020B0604020202020204" pitchFamily="34" charset="0"/>
              </a:rPr>
              <a:t>Player Density in Domestic Competitions</a:t>
            </a:r>
          </a:p>
          <a:p>
            <a:pPr algn="just">
              <a:lnSpc>
                <a:spcPct val="200000"/>
              </a:lnSpc>
            </a:pPr>
            <a:endParaRPr lang="en-US" sz="1800" dirty="0">
              <a:latin typeface="Fira Sans Extra Condensed SemiBold" panose="020B0604020202020204" charset="0"/>
              <a:cs typeface="Arial" panose="020B0604020202020204" pitchFamily="34" charset="0"/>
            </a:endParaRPr>
          </a:p>
        </p:txBody>
      </p:sp>
    </p:spTree>
    <p:extLst>
      <p:ext uri="{BB962C8B-B14F-4D97-AF65-F5344CB8AC3E}">
        <p14:creationId xmlns:p14="http://schemas.microsoft.com/office/powerpoint/2010/main" val="570772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the </a:t>
            </a:r>
            <a:r>
              <a:rPr lang="en-US" dirty="0" err="1"/>
              <a:t>Transfermarkt</a:t>
            </a:r>
            <a:r>
              <a:rPr lang="en-US" dirty="0"/>
              <a:t> dataset?</a:t>
            </a:r>
          </a:p>
        </p:txBody>
      </p:sp>
      <p:grpSp>
        <p:nvGrpSpPr>
          <p:cNvPr id="153" name="Google Shape;153;p19"/>
          <p:cNvGrpSpPr/>
          <p:nvPr/>
        </p:nvGrpSpPr>
        <p:grpSpPr>
          <a:xfrm>
            <a:off x="5595685" y="1869760"/>
            <a:ext cx="2475906" cy="666258"/>
            <a:chOff x="5595685" y="1455232"/>
            <a:chExt cx="2475906" cy="666258"/>
          </a:xfrm>
        </p:grpSpPr>
        <p:sp>
          <p:nvSpPr>
            <p:cNvPr id="154" name="Google Shape;154;p19"/>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rgbClr val="000000"/>
                  </a:solidFill>
                  <a:latin typeface="Fira Sans Extra Condensed SemiBold"/>
                  <a:ea typeface="Fira Sans Extra Condensed SemiBold"/>
                  <a:cs typeface="Fira Sans Extra Condensed SemiBold"/>
                  <a:sym typeface="Fira Sans Extra Condensed SemiBold"/>
                </a:rPr>
                <a:t>60,000+</a:t>
              </a:r>
              <a:endParaRPr sz="1800" dirty="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5" name="Google Shape;155;p19"/>
            <p:cNvSpPr txBox="1"/>
            <p:nvPr/>
          </p:nvSpPr>
          <p:spPr>
            <a:xfrm>
              <a:off x="5595685" y="1679290"/>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Games from many seasons on all major competitions</a:t>
              </a:r>
              <a:endParaRPr lang="en-US" sz="1200" dirty="0">
                <a:solidFill>
                  <a:srgbClr val="000000"/>
                </a:solidFill>
                <a:latin typeface="Roboto"/>
                <a:ea typeface="Roboto"/>
                <a:cs typeface="Roboto"/>
                <a:sym typeface="Roboto"/>
              </a:endParaRPr>
            </a:p>
          </p:txBody>
        </p:sp>
      </p:grpSp>
      <p:grpSp>
        <p:nvGrpSpPr>
          <p:cNvPr id="156" name="Google Shape;156;p19"/>
          <p:cNvGrpSpPr/>
          <p:nvPr/>
        </p:nvGrpSpPr>
        <p:grpSpPr>
          <a:xfrm>
            <a:off x="5595685" y="4196288"/>
            <a:ext cx="2475906" cy="666264"/>
            <a:chOff x="5595685" y="3781760"/>
            <a:chExt cx="2475906" cy="666264"/>
          </a:xfrm>
        </p:grpSpPr>
        <p:sp>
          <p:nvSpPr>
            <p:cNvPr id="157" name="Google Shape;157;p19"/>
            <p:cNvSpPr txBox="1"/>
            <p:nvPr/>
          </p:nvSpPr>
          <p:spPr>
            <a:xfrm>
              <a:off x="5595691" y="3781760"/>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rgbClr val="000000"/>
                  </a:solidFill>
                  <a:latin typeface="Fira Sans Extra Condensed SemiBold"/>
                  <a:ea typeface="Fira Sans Extra Condensed SemiBold"/>
                  <a:cs typeface="Fira Sans Extra Condensed SemiBold"/>
                  <a:sym typeface="Fira Sans Extra Condensed SemiBold"/>
                </a:rPr>
                <a:t>1,200,000+</a:t>
              </a:r>
            </a:p>
          </p:txBody>
        </p:sp>
        <p:sp>
          <p:nvSpPr>
            <p:cNvPr id="158" name="Google Shape;158;p19"/>
            <p:cNvSpPr txBox="1"/>
            <p:nvPr/>
          </p:nvSpPr>
          <p:spPr>
            <a:xfrm>
              <a:off x="5595685" y="4005824"/>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 Player appearance records from all games</a:t>
              </a:r>
              <a:endParaRPr sz="1200" dirty="0">
                <a:solidFill>
                  <a:srgbClr val="000000"/>
                </a:solidFill>
                <a:latin typeface="Roboto"/>
                <a:ea typeface="Roboto"/>
                <a:cs typeface="Roboto"/>
                <a:sym typeface="Roboto"/>
              </a:endParaRPr>
            </a:p>
          </p:txBody>
        </p:sp>
      </p:grpSp>
      <p:grpSp>
        <p:nvGrpSpPr>
          <p:cNvPr id="159" name="Google Shape;159;p19"/>
          <p:cNvGrpSpPr/>
          <p:nvPr/>
        </p:nvGrpSpPr>
        <p:grpSpPr>
          <a:xfrm>
            <a:off x="5883885" y="3039336"/>
            <a:ext cx="2475900" cy="608111"/>
            <a:chOff x="5883885" y="2624806"/>
            <a:chExt cx="2475900" cy="553514"/>
          </a:xfrm>
        </p:grpSpPr>
        <p:sp>
          <p:nvSpPr>
            <p:cNvPr id="160" name="Google Shape;160;p19"/>
            <p:cNvSpPr txBox="1"/>
            <p:nvPr/>
          </p:nvSpPr>
          <p:spPr>
            <a:xfrm>
              <a:off x="5883885" y="2624806"/>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dirty="0">
                  <a:latin typeface="Fira Sans Extra Condensed SemiBold"/>
                  <a:ea typeface="Fira Sans Extra Condensed SemiBold"/>
                  <a:cs typeface="Fira Sans Extra Condensed SemiBold"/>
                  <a:sym typeface="Fira Sans Extra Condensed SemiBold"/>
                </a:rPr>
                <a:t>30,000+</a:t>
              </a:r>
              <a:endParaRPr sz="1800" dirty="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61" name="Google Shape;161;p19"/>
            <p:cNvSpPr txBox="1"/>
            <p:nvPr/>
          </p:nvSpPr>
          <p:spPr>
            <a:xfrm>
              <a:off x="5883885" y="2736120"/>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Players from 400+ clubs</a:t>
              </a:r>
              <a:endParaRPr sz="1200" dirty="0">
                <a:solidFill>
                  <a:srgbClr val="000000"/>
                </a:solidFill>
                <a:latin typeface="Roboto"/>
                <a:ea typeface="Roboto"/>
                <a:cs typeface="Roboto"/>
                <a:sym typeface="Roboto"/>
              </a:endParaRPr>
            </a:p>
          </p:txBody>
        </p:sp>
      </p:grpSp>
      <p:sp>
        <p:nvSpPr>
          <p:cNvPr id="162" name="Google Shape;162;p19"/>
          <p:cNvSpPr/>
          <p:nvPr/>
        </p:nvSpPr>
        <p:spPr>
          <a:xfrm>
            <a:off x="4051131" y="1810703"/>
            <a:ext cx="792900" cy="792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1</a:t>
            </a:r>
            <a:endParaRPr sz="3000" b="1">
              <a:solidFill>
                <a:schemeClr val="accent5"/>
              </a:solidFill>
              <a:latin typeface="Fira Sans Extra Condensed"/>
              <a:ea typeface="Fira Sans Extra Condensed"/>
              <a:cs typeface="Fira Sans Extra Condensed"/>
              <a:sym typeface="Fira Sans Extra Condensed"/>
            </a:endParaRPr>
          </a:p>
        </p:txBody>
      </p:sp>
      <p:sp>
        <p:nvSpPr>
          <p:cNvPr id="163" name="Google Shape;163;p19"/>
          <p:cNvSpPr/>
          <p:nvPr/>
        </p:nvSpPr>
        <p:spPr>
          <a:xfrm>
            <a:off x="4370006" y="2954478"/>
            <a:ext cx="792900" cy="792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2</a:t>
            </a:r>
            <a:endParaRPr sz="3000" b="1">
              <a:solidFill>
                <a:schemeClr val="accent5"/>
              </a:solidFill>
              <a:latin typeface="Fira Sans Extra Condensed"/>
              <a:ea typeface="Fira Sans Extra Condensed"/>
              <a:cs typeface="Fira Sans Extra Condensed"/>
              <a:sym typeface="Fira Sans Extra Condensed"/>
            </a:endParaRPr>
          </a:p>
        </p:txBody>
      </p:sp>
      <p:sp>
        <p:nvSpPr>
          <p:cNvPr id="164" name="Google Shape;164;p19"/>
          <p:cNvSpPr/>
          <p:nvPr/>
        </p:nvSpPr>
        <p:spPr>
          <a:xfrm>
            <a:off x="4051131" y="4098253"/>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165" name="Google Shape;165;p19"/>
          <p:cNvCxnSpPr>
            <a:stCxn id="162" idx="2"/>
          </p:cNvCxnSpPr>
          <p:nvPr/>
        </p:nvCxnSpPr>
        <p:spPr>
          <a:xfrm rot="10800000">
            <a:off x="2056131" y="1655453"/>
            <a:ext cx="1995000" cy="551700"/>
          </a:xfrm>
          <a:prstGeom prst="curvedConnector3">
            <a:avLst>
              <a:gd name="adj1" fmla="val 50000"/>
            </a:avLst>
          </a:prstGeom>
          <a:noFill/>
          <a:ln w="19050" cap="flat" cmpd="sng">
            <a:solidFill>
              <a:schemeClr val="lt1"/>
            </a:solidFill>
            <a:prstDash val="solid"/>
            <a:round/>
            <a:headEnd type="none" w="med" len="med"/>
            <a:tailEnd type="oval" w="med" len="med"/>
          </a:ln>
        </p:spPr>
      </p:cxnSp>
      <p:cxnSp>
        <p:nvCxnSpPr>
          <p:cNvPr id="166" name="Google Shape;166;p19"/>
          <p:cNvCxnSpPr>
            <a:stCxn id="163" idx="2"/>
          </p:cNvCxnSpPr>
          <p:nvPr/>
        </p:nvCxnSpPr>
        <p:spPr>
          <a:xfrm rot="10800000">
            <a:off x="3391706" y="3146628"/>
            <a:ext cx="978300" cy="204300"/>
          </a:xfrm>
          <a:prstGeom prst="curvedConnector3">
            <a:avLst>
              <a:gd name="adj1" fmla="val 50000"/>
            </a:avLst>
          </a:prstGeom>
          <a:noFill/>
          <a:ln w="19050" cap="flat" cmpd="sng">
            <a:solidFill>
              <a:schemeClr val="dk2"/>
            </a:solidFill>
            <a:prstDash val="solid"/>
            <a:round/>
            <a:headEnd type="none" w="med" len="med"/>
            <a:tailEnd type="oval" w="med" len="med"/>
          </a:ln>
        </p:spPr>
      </p:cxnSp>
      <p:cxnSp>
        <p:nvCxnSpPr>
          <p:cNvPr id="222" name="Google Shape;222;p19"/>
          <p:cNvCxnSpPr>
            <a:stCxn id="164" idx="2"/>
          </p:cNvCxnSpPr>
          <p:nvPr/>
        </p:nvCxnSpPr>
        <p:spPr>
          <a:xfrm flipH="1">
            <a:off x="1448331" y="4494703"/>
            <a:ext cx="2602800" cy="431400"/>
          </a:xfrm>
          <a:prstGeom prst="curvedConnector3">
            <a:avLst>
              <a:gd name="adj1" fmla="val 50000"/>
            </a:avLst>
          </a:prstGeom>
          <a:noFill/>
          <a:ln w="19050" cap="flat" cmpd="sng">
            <a:solidFill>
              <a:schemeClr val="accent2"/>
            </a:solidFill>
            <a:prstDash val="solid"/>
            <a:round/>
            <a:headEnd type="none" w="med" len="med"/>
            <a:tailEnd type="oval" w="med" len="med"/>
          </a:ln>
        </p:spPr>
      </p:cxnSp>
      <p:grpSp>
        <p:nvGrpSpPr>
          <p:cNvPr id="4" name="Google Shape;167;p19">
            <a:extLst>
              <a:ext uri="{FF2B5EF4-FFF2-40B4-BE49-F238E27FC236}">
                <a16:creationId xmlns:a16="http://schemas.microsoft.com/office/drawing/2014/main" id="{9AD60428-4FFF-F75E-F016-8BCCAA497DB1}"/>
              </a:ext>
            </a:extLst>
          </p:cNvPr>
          <p:cNvGrpSpPr/>
          <p:nvPr/>
        </p:nvGrpSpPr>
        <p:grpSpPr>
          <a:xfrm>
            <a:off x="30320" y="1175747"/>
            <a:ext cx="3157424" cy="3686805"/>
            <a:chOff x="713197" y="948134"/>
            <a:chExt cx="3157424" cy="3686805"/>
          </a:xfrm>
        </p:grpSpPr>
        <p:sp>
          <p:nvSpPr>
            <p:cNvPr id="5" name="Google Shape;168;p19">
              <a:extLst>
                <a:ext uri="{FF2B5EF4-FFF2-40B4-BE49-F238E27FC236}">
                  <a16:creationId xmlns:a16="http://schemas.microsoft.com/office/drawing/2014/main" id="{FB321F3D-2CED-677D-B0BF-24985C333106}"/>
                </a:ext>
              </a:extLst>
            </p:cNvPr>
            <p:cNvSpPr/>
            <p:nvPr/>
          </p:nvSpPr>
          <p:spPr>
            <a:xfrm>
              <a:off x="713197" y="4410539"/>
              <a:ext cx="2248200" cy="2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9;p19">
              <a:extLst>
                <a:ext uri="{FF2B5EF4-FFF2-40B4-BE49-F238E27FC236}">
                  <a16:creationId xmlns:a16="http://schemas.microsoft.com/office/drawing/2014/main" id="{2246AC29-C0DB-D189-A247-63E86CFF0BFF}"/>
                </a:ext>
              </a:extLst>
            </p:cNvPr>
            <p:cNvGrpSpPr/>
            <p:nvPr/>
          </p:nvGrpSpPr>
          <p:grpSpPr>
            <a:xfrm>
              <a:off x="713260" y="948134"/>
              <a:ext cx="3157361" cy="3658828"/>
              <a:chOff x="1501300" y="1176600"/>
              <a:chExt cx="2961599" cy="3431974"/>
            </a:xfrm>
          </p:grpSpPr>
          <p:sp>
            <p:nvSpPr>
              <p:cNvPr id="8" name="Google Shape;170;p19">
                <a:extLst>
                  <a:ext uri="{FF2B5EF4-FFF2-40B4-BE49-F238E27FC236}">
                    <a16:creationId xmlns:a16="http://schemas.microsoft.com/office/drawing/2014/main" id="{21B67B49-B28C-2F11-7F4E-D938BA694E7C}"/>
                  </a:ext>
                </a:extLst>
              </p:cNvPr>
              <p:cNvSpPr/>
              <p:nvPr/>
            </p:nvSpPr>
            <p:spPr>
              <a:xfrm>
                <a:off x="4043691" y="2680248"/>
                <a:ext cx="386526" cy="386558"/>
              </a:xfrm>
              <a:custGeom>
                <a:avLst/>
                <a:gdLst/>
                <a:ahLst/>
                <a:cxnLst/>
                <a:rect l="l" t="t" r="r" b="b"/>
                <a:pathLst>
                  <a:path w="12153" h="12154" extrusionOk="0">
                    <a:moveTo>
                      <a:pt x="6076" y="0"/>
                    </a:moveTo>
                    <a:cubicBezTo>
                      <a:pt x="5289" y="0"/>
                      <a:pt x="4519" y="154"/>
                      <a:pt x="3817" y="445"/>
                    </a:cubicBezTo>
                    <a:cubicBezTo>
                      <a:pt x="2995" y="770"/>
                      <a:pt x="2242" y="1283"/>
                      <a:pt x="1644" y="1917"/>
                    </a:cubicBezTo>
                    <a:cubicBezTo>
                      <a:pt x="633" y="3013"/>
                      <a:pt x="0" y="4467"/>
                      <a:pt x="0" y="6076"/>
                    </a:cubicBezTo>
                    <a:cubicBezTo>
                      <a:pt x="0" y="6179"/>
                      <a:pt x="17" y="6281"/>
                      <a:pt x="17" y="6384"/>
                    </a:cubicBezTo>
                    <a:cubicBezTo>
                      <a:pt x="69" y="7326"/>
                      <a:pt x="325" y="8182"/>
                      <a:pt x="736" y="8952"/>
                    </a:cubicBezTo>
                    <a:cubicBezTo>
                      <a:pt x="1507" y="10389"/>
                      <a:pt x="2842" y="11468"/>
                      <a:pt x="4433" y="11930"/>
                    </a:cubicBezTo>
                    <a:cubicBezTo>
                      <a:pt x="4964" y="12067"/>
                      <a:pt x="5512" y="12153"/>
                      <a:pt x="6076" y="12153"/>
                    </a:cubicBezTo>
                    <a:cubicBezTo>
                      <a:pt x="6487" y="12153"/>
                      <a:pt x="6881" y="12119"/>
                      <a:pt x="7274" y="12033"/>
                    </a:cubicBezTo>
                    <a:cubicBezTo>
                      <a:pt x="8883" y="11708"/>
                      <a:pt x="10287" y="10750"/>
                      <a:pt x="11160" y="9414"/>
                    </a:cubicBezTo>
                    <a:cubicBezTo>
                      <a:pt x="11690" y="8627"/>
                      <a:pt x="12016" y="7703"/>
                      <a:pt x="12119" y="6710"/>
                    </a:cubicBezTo>
                    <a:cubicBezTo>
                      <a:pt x="12153" y="6505"/>
                      <a:pt x="12153" y="6299"/>
                      <a:pt x="12153" y="6076"/>
                    </a:cubicBezTo>
                    <a:cubicBezTo>
                      <a:pt x="12153" y="4604"/>
                      <a:pt x="11640" y="3253"/>
                      <a:pt x="10766" y="2191"/>
                    </a:cubicBezTo>
                    <a:cubicBezTo>
                      <a:pt x="10168" y="1489"/>
                      <a:pt x="9431" y="925"/>
                      <a:pt x="8593" y="548"/>
                    </a:cubicBezTo>
                    <a:cubicBezTo>
                      <a:pt x="7840" y="188"/>
                      <a:pt x="6984" y="0"/>
                      <a:pt x="6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p19">
                <a:extLst>
                  <a:ext uri="{FF2B5EF4-FFF2-40B4-BE49-F238E27FC236}">
                    <a16:creationId xmlns:a16="http://schemas.microsoft.com/office/drawing/2014/main" id="{5A4CE451-50E6-534C-FA86-F639699FF1A6}"/>
                  </a:ext>
                </a:extLst>
              </p:cNvPr>
              <p:cNvSpPr/>
              <p:nvPr/>
            </p:nvSpPr>
            <p:spPr>
              <a:xfrm>
                <a:off x="4043691" y="2680248"/>
                <a:ext cx="386526" cy="382710"/>
              </a:xfrm>
              <a:custGeom>
                <a:avLst/>
                <a:gdLst/>
                <a:ahLst/>
                <a:cxnLst/>
                <a:rect l="l" t="t" r="r" b="b"/>
                <a:pathLst>
                  <a:path w="12153" h="12033" extrusionOk="0">
                    <a:moveTo>
                      <a:pt x="6076" y="0"/>
                    </a:moveTo>
                    <a:cubicBezTo>
                      <a:pt x="5289" y="0"/>
                      <a:pt x="4519" y="154"/>
                      <a:pt x="3817" y="445"/>
                    </a:cubicBezTo>
                    <a:lnTo>
                      <a:pt x="3782" y="582"/>
                    </a:lnTo>
                    <a:lnTo>
                      <a:pt x="6094" y="2260"/>
                    </a:lnTo>
                    <a:lnTo>
                      <a:pt x="6042" y="3389"/>
                    </a:lnTo>
                    <a:lnTo>
                      <a:pt x="3732" y="5049"/>
                    </a:lnTo>
                    <a:lnTo>
                      <a:pt x="2534" y="4638"/>
                    </a:lnTo>
                    <a:lnTo>
                      <a:pt x="1644" y="1917"/>
                    </a:lnTo>
                    <a:cubicBezTo>
                      <a:pt x="633" y="3013"/>
                      <a:pt x="0" y="4467"/>
                      <a:pt x="0" y="6076"/>
                    </a:cubicBezTo>
                    <a:cubicBezTo>
                      <a:pt x="0" y="6179"/>
                      <a:pt x="17" y="6281"/>
                      <a:pt x="17" y="6384"/>
                    </a:cubicBezTo>
                    <a:lnTo>
                      <a:pt x="154" y="6487"/>
                    </a:lnTo>
                    <a:lnTo>
                      <a:pt x="2499" y="4775"/>
                    </a:lnTo>
                    <a:lnTo>
                      <a:pt x="3698" y="5204"/>
                    </a:lnTo>
                    <a:lnTo>
                      <a:pt x="4536" y="7771"/>
                    </a:lnTo>
                    <a:lnTo>
                      <a:pt x="3732" y="8935"/>
                    </a:lnTo>
                    <a:lnTo>
                      <a:pt x="754" y="8935"/>
                    </a:lnTo>
                    <a:lnTo>
                      <a:pt x="736" y="8952"/>
                    </a:lnTo>
                    <a:cubicBezTo>
                      <a:pt x="1507" y="10389"/>
                      <a:pt x="2842" y="11468"/>
                      <a:pt x="4433" y="11930"/>
                    </a:cubicBezTo>
                    <a:lnTo>
                      <a:pt x="4656" y="11759"/>
                    </a:lnTo>
                    <a:lnTo>
                      <a:pt x="3782" y="9106"/>
                    </a:lnTo>
                    <a:lnTo>
                      <a:pt x="4588" y="7942"/>
                    </a:lnTo>
                    <a:lnTo>
                      <a:pt x="7497" y="7942"/>
                    </a:lnTo>
                    <a:lnTo>
                      <a:pt x="7514" y="7977"/>
                    </a:lnTo>
                    <a:lnTo>
                      <a:pt x="8011" y="9157"/>
                    </a:lnTo>
                    <a:lnTo>
                      <a:pt x="8045" y="9209"/>
                    </a:lnTo>
                    <a:lnTo>
                      <a:pt x="7155" y="11948"/>
                    </a:lnTo>
                    <a:lnTo>
                      <a:pt x="7274" y="12033"/>
                    </a:lnTo>
                    <a:cubicBezTo>
                      <a:pt x="8883" y="11708"/>
                      <a:pt x="10287" y="10750"/>
                      <a:pt x="11160" y="9414"/>
                    </a:cubicBezTo>
                    <a:lnTo>
                      <a:pt x="11058" y="9123"/>
                    </a:lnTo>
                    <a:lnTo>
                      <a:pt x="8164" y="9123"/>
                    </a:lnTo>
                    <a:lnTo>
                      <a:pt x="8148" y="9089"/>
                    </a:lnTo>
                    <a:lnTo>
                      <a:pt x="7634" y="7908"/>
                    </a:lnTo>
                    <a:lnTo>
                      <a:pt x="7600" y="7840"/>
                    </a:lnTo>
                    <a:lnTo>
                      <a:pt x="8472" y="5152"/>
                    </a:lnTo>
                    <a:lnTo>
                      <a:pt x="9722" y="5135"/>
                    </a:lnTo>
                    <a:lnTo>
                      <a:pt x="12016" y="6795"/>
                    </a:lnTo>
                    <a:lnTo>
                      <a:pt x="12119" y="6710"/>
                    </a:lnTo>
                    <a:cubicBezTo>
                      <a:pt x="12153" y="6505"/>
                      <a:pt x="12153" y="6299"/>
                      <a:pt x="12153" y="6076"/>
                    </a:cubicBezTo>
                    <a:cubicBezTo>
                      <a:pt x="12153" y="4604"/>
                      <a:pt x="11640" y="3253"/>
                      <a:pt x="10766" y="2191"/>
                    </a:cubicBezTo>
                    <a:lnTo>
                      <a:pt x="10526" y="2191"/>
                    </a:lnTo>
                    <a:lnTo>
                      <a:pt x="9620" y="4981"/>
                    </a:lnTo>
                    <a:lnTo>
                      <a:pt x="8370" y="5015"/>
                    </a:lnTo>
                    <a:lnTo>
                      <a:pt x="6179" y="3424"/>
                    </a:lnTo>
                    <a:lnTo>
                      <a:pt x="6247" y="2294"/>
                    </a:lnTo>
                    <a:lnTo>
                      <a:pt x="8609" y="582"/>
                    </a:lnTo>
                    <a:lnTo>
                      <a:pt x="8593" y="548"/>
                    </a:lnTo>
                    <a:cubicBezTo>
                      <a:pt x="7840" y="188"/>
                      <a:pt x="6984" y="0"/>
                      <a:pt x="6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2;p19">
                <a:extLst>
                  <a:ext uri="{FF2B5EF4-FFF2-40B4-BE49-F238E27FC236}">
                    <a16:creationId xmlns:a16="http://schemas.microsoft.com/office/drawing/2014/main" id="{B5A910AA-9AB5-7341-EB98-522B3BE5C843}"/>
                  </a:ext>
                </a:extLst>
              </p:cNvPr>
              <p:cNvSpPr/>
              <p:nvPr/>
            </p:nvSpPr>
            <p:spPr>
              <a:xfrm>
                <a:off x="2344046" y="4287331"/>
                <a:ext cx="281442" cy="277689"/>
              </a:xfrm>
              <a:custGeom>
                <a:avLst/>
                <a:gdLst/>
                <a:ahLst/>
                <a:cxnLst/>
                <a:rect l="l" t="t" r="r" b="b"/>
                <a:pathLst>
                  <a:path w="8849" h="8731" extrusionOk="0">
                    <a:moveTo>
                      <a:pt x="2481" y="1"/>
                    </a:moveTo>
                    <a:lnTo>
                      <a:pt x="1438" y="1644"/>
                    </a:lnTo>
                    <a:lnTo>
                      <a:pt x="0" y="3886"/>
                    </a:lnTo>
                    <a:lnTo>
                      <a:pt x="8661" y="8730"/>
                    </a:lnTo>
                    <a:cubicBezTo>
                      <a:pt x="8832" y="8011"/>
                      <a:pt x="8849" y="7292"/>
                      <a:pt x="8712" y="6608"/>
                    </a:cubicBezTo>
                    <a:cubicBezTo>
                      <a:pt x="8661" y="6368"/>
                      <a:pt x="8593" y="6129"/>
                      <a:pt x="8490" y="5905"/>
                    </a:cubicBezTo>
                    <a:cubicBezTo>
                      <a:pt x="8387" y="5615"/>
                      <a:pt x="8250" y="5341"/>
                      <a:pt x="8079" y="5084"/>
                    </a:cubicBezTo>
                    <a:cubicBezTo>
                      <a:pt x="7959" y="4913"/>
                      <a:pt x="7822" y="4741"/>
                      <a:pt x="7685" y="4570"/>
                    </a:cubicBezTo>
                    <a:cubicBezTo>
                      <a:pt x="7531" y="4383"/>
                      <a:pt x="7360" y="4212"/>
                      <a:pt x="7171" y="4057"/>
                    </a:cubicBezTo>
                    <a:cubicBezTo>
                      <a:pt x="7103" y="3988"/>
                      <a:pt x="7034" y="3938"/>
                      <a:pt x="6949" y="3869"/>
                    </a:cubicBezTo>
                    <a:cubicBezTo>
                      <a:pt x="6589" y="3578"/>
                      <a:pt x="6281" y="3219"/>
                      <a:pt x="6059" y="2790"/>
                    </a:cubicBezTo>
                    <a:cubicBezTo>
                      <a:pt x="5957" y="2585"/>
                      <a:pt x="5870" y="2379"/>
                      <a:pt x="5802" y="2158"/>
                    </a:cubicBezTo>
                    <a:lnTo>
                      <a:pt x="5699" y="1797"/>
                    </a:lnTo>
                    <a:lnTo>
                      <a:pt x="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p19">
                <a:extLst>
                  <a:ext uri="{FF2B5EF4-FFF2-40B4-BE49-F238E27FC236}">
                    <a16:creationId xmlns:a16="http://schemas.microsoft.com/office/drawing/2014/main" id="{A5E912F1-4FAA-19BA-4D0F-25DE6213DCBE}"/>
                  </a:ext>
                </a:extLst>
              </p:cNvPr>
              <p:cNvSpPr/>
              <p:nvPr/>
            </p:nvSpPr>
            <p:spPr>
              <a:xfrm>
                <a:off x="2344046" y="4339621"/>
                <a:ext cx="106706" cy="120859"/>
              </a:xfrm>
              <a:custGeom>
                <a:avLst/>
                <a:gdLst/>
                <a:ahLst/>
                <a:cxnLst/>
                <a:rect l="l" t="t" r="r" b="b"/>
                <a:pathLst>
                  <a:path w="3355" h="3800" extrusionOk="0">
                    <a:moveTo>
                      <a:pt x="1438" y="0"/>
                    </a:moveTo>
                    <a:lnTo>
                      <a:pt x="0" y="2242"/>
                    </a:lnTo>
                    <a:lnTo>
                      <a:pt x="2789" y="3800"/>
                    </a:lnTo>
                    <a:cubicBezTo>
                      <a:pt x="3355" y="2396"/>
                      <a:pt x="2807" y="770"/>
                      <a:pt x="1454" y="17"/>
                    </a:cubicBezTo>
                    <a:lnTo>
                      <a:pt x="1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p19">
                <a:extLst>
                  <a:ext uri="{FF2B5EF4-FFF2-40B4-BE49-F238E27FC236}">
                    <a16:creationId xmlns:a16="http://schemas.microsoft.com/office/drawing/2014/main" id="{7F1F6716-85F3-6F3F-7884-FBE4FC945206}"/>
                  </a:ext>
                </a:extLst>
              </p:cNvPr>
              <p:cNvSpPr/>
              <p:nvPr/>
            </p:nvSpPr>
            <p:spPr>
              <a:xfrm>
                <a:off x="2498657" y="4376071"/>
                <a:ext cx="73501" cy="52351"/>
              </a:xfrm>
              <a:custGeom>
                <a:avLst/>
                <a:gdLst/>
                <a:ahLst/>
                <a:cxnLst/>
                <a:rect l="l" t="t" r="r" b="b"/>
                <a:pathLst>
                  <a:path w="2311" h="1646" extrusionOk="0">
                    <a:moveTo>
                      <a:pt x="1198" y="0"/>
                    </a:moveTo>
                    <a:lnTo>
                      <a:pt x="633" y="171"/>
                    </a:lnTo>
                    <a:cubicBezTo>
                      <a:pt x="222" y="274"/>
                      <a:pt x="0" y="703"/>
                      <a:pt x="103" y="1096"/>
                    </a:cubicBezTo>
                    <a:cubicBezTo>
                      <a:pt x="171" y="1301"/>
                      <a:pt x="290" y="1456"/>
                      <a:pt x="462" y="1558"/>
                    </a:cubicBezTo>
                    <a:cubicBezTo>
                      <a:pt x="570" y="1612"/>
                      <a:pt x="692" y="1646"/>
                      <a:pt x="819" y="1646"/>
                    </a:cubicBezTo>
                    <a:cubicBezTo>
                      <a:pt x="893" y="1646"/>
                      <a:pt x="968" y="1634"/>
                      <a:pt x="1044" y="1609"/>
                    </a:cubicBezTo>
                    <a:lnTo>
                      <a:pt x="2310" y="1267"/>
                    </a:lnTo>
                    <a:cubicBezTo>
                      <a:pt x="2242" y="1198"/>
                      <a:pt x="2173" y="1148"/>
                      <a:pt x="2088" y="1079"/>
                    </a:cubicBezTo>
                    <a:cubicBezTo>
                      <a:pt x="1728" y="788"/>
                      <a:pt x="1420" y="429"/>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5;p19">
                <a:extLst>
                  <a:ext uri="{FF2B5EF4-FFF2-40B4-BE49-F238E27FC236}">
                    <a16:creationId xmlns:a16="http://schemas.microsoft.com/office/drawing/2014/main" id="{0A9978B8-6F31-E4FA-73C2-407A67FF9D81}"/>
                  </a:ext>
                </a:extLst>
              </p:cNvPr>
              <p:cNvSpPr/>
              <p:nvPr/>
            </p:nvSpPr>
            <p:spPr>
              <a:xfrm>
                <a:off x="2517169" y="4432687"/>
                <a:ext cx="96910" cy="61765"/>
              </a:xfrm>
              <a:custGeom>
                <a:avLst/>
                <a:gdLst/>
                <a:ahLst/>
                <a:cxnLst/>
                <a:rect l="l" t="t" r="r" b="b"/>
                <a:pathLst>
                  <a:path w="3047" h="1942" extrusionOk="0">
                    <a:moveTo>
                      <a:pt x="2242" y="0"/>
                    </a:moveTo>
                    <a:lnTo>
                      <a:pt x="633" y="463"/>
                    </a:lnTo>
                    <a:cubicBezTo>
                      <a:pt x="240" y="566"/>
                      <a:pt x="0" y="993"/>
                      <a:pt x="119" y="1387"/>
                    </a:cubicBezTo>
                    <a:cubicBezTo>
                      <a:pt x="171" y="1593"/>
                      <a:pt x="308" y="1746"/>
                      <a:pt x="479" y="1849"/>
                    </a:cubicBezTo>
                    <a:cubicBezTo>
                      <a:pt x="583" y="1907"/>
                      <a:pt x="711" y="1942"/>
                      <a:pt x="847" y="1942"/>
                    </a:cubicBezTo>
                    <a:cubicBezTo>
                      <a:pt x="911" y="1942"/>
                      <a:pt x="977" y="1934"/>
                      <a:pt x="1044" y="1917"/>
                    </a:cubicBezTo>
                    <a:lnTo>
                      <a:pt x="3047" y="1335"/>
                    </a:lnTo>
                    <a:cubicBezTo>
                      <a:pt x="2944" y="1045"/>
                      <a:pt x="2807" y="771"/>
                      <a:pt x="2636" y="514"/>
                    </a:cubicBezTo>
                    <a:cubicBezTo>
                      <a:pt x="2516" y="343"/>
                      <a:pt x="2379" y="171"/>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6;p19">
                <a:extLst>
                  <a:ext uri="{FF2B5EF4-FFF2-40B4-BE49-F238E27FC236}">
                    <a16:creationId xmlns:a16="http://schemas.microsoft.com/office/drawing/2014/main" id="{7771C7E8-4BC9-5C2C-6A2A-232A420EA116}"/>
                  </a:ext>
                </a:extLst>
              </p:cNvPr>
              <p:cNvSpPr/>
              <p:nvPr/>
            </p:nvSpPr>
            <p:spPr>
              <a:xfrm>
                <a:off x="2328238" y="4410899"/>
                <a:ext cx="291302" cy="182433"/>
              </a:xfrm>
              <a:custGeom>
                <a:avLst/>
                <a:gdLst/>
                <a:ahLst/>
                <a:cxnLst/>
                <a:rect l="l" t="t" r="r" b="b"/>
                <a:pathLst>
                  <a:path w="9159" h="5736" extrusionOk="0">
                    <a:moveTo>
                      <a:pt x="497" y="1"/>
                    </a:moveTo>
                    <a:lnTo>
                      <a:pt x="0" y="908"/>
                    </a:lnTo>
                    <a:lnTo>
                      <a:pt x="8645" y="5735"/>
                    </a:lnTo>
                    <a:lnTo>
                      <a:pt x="9158" y="4845"/>
                    </a:lnTo>
                    <a:lnTo>
                      <a:pt x="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p19">
                <a:extLst>
                  <a:ext uri="{FF2B5EF4-FFF2-40B4-BE49-F238E27FC236}">
                    <a16:creationId xmlns:a16="http://schemas.microsoft.com/office/drawing/2014/main" id="{CA31068D-2454-8D80-A824-F9FF59B8CA2F}"/>
                  </a:ext>
                </a:extLst>
              </p:cNvPr>
              <p:cNvSpPr/>
              <p:nvPr/>
            </p:nvSpPr>
            <p:spPr>
              <a:xfrm>
                <a:off x="2554701" y="4567164"/>
                <a:ext cx="48503" cy="41410"/>
              </a:xfrm>
              <a:custGeom>
                <a:avLst/>
                <a:gdLst/>
                <a:ahLst/>
                <a:cxnLst/>
                <a:rect l="l" t="t" r="r" b="b"/>
                <a:pathLst>
                  <a:path w="1525" h="1302" extrusionOk="0">
                    <a:moveTo>
                      <a:pt x="53" y="1"/>
                    </a:moveTo>
                    <a:lnTo>
                      <a:pt x="0" y="822"/>
                    </a:lnTo>
                    <a:lnTo>
                      <a:pt x="856" y="1302"/>
                    </a:lnTo>
                    <a:lnTo>
                      <a:pt x="1525" y="822"/>
                    </a:ln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8;p19">
                <a:extLst>
                  <a:ext uri="{FF2B5EF4-FFF2-40B4-BE49-F238E27FC236}">
                    <a16:creationId xmlns:a16="http://schemas.microsoft.com/office/drawing/2014/main" id="{050D6526-8CBE-FA09-C954-EFE8379BC17F}"/>
                  </a:ext>
                </a:extLst>
              </p:cNvPr>
              <p:cNvSpPr/>
              <p:nvPr/>
            </p:nvSpPr>
            <p:spPr>
              <a:xfrm>
                <a:off x="2449071" y="4507813"/>
                <a:ext cx="49043" cy="41410"/>
              </a:xfrm>
              <a:custGeom>
                <a:avLst/>
                <a:gdLst/>
                <a:ahLst/>
                <a:cxnLst/>
                <a:rect l="l" t="t" r="r" b="b"/>
                <a:pathLst>
                  <a:path w="1542" h="1302" extrusionOk="0">
                    <a:moveTo>
                      <a:pt x="53" y="0"/>
                    </a:moveTo>
                    <a:lnTo>
                      <a:pt x="1" y="840"/>
                    </a:lnTo>
                    <a:lnTo>
                      <a:pt x="857" y="1301"/>
                    </a:lnTo>
                    <a:lnTo>
                      <a:pt x="1541" y="840"/>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9;p19">
                <a:extLst>
                  <a:ext uri="{FF2B5EF4-FFF2-40B4-BE49-F238E27FC236}">
                    <a16:creationId xmlns:a16="http://schemas.microsoft.com/office/drawing/2014/main" id="{BB057C82-8DAC-00DF-5167-1C53BA28919B}"/>
                  </a:ext>
                </a:extLst>
              </p:cNvPr>
              <p:cNvSpPr/>
              <p:nvPr/>
            </p:nvSpPr>
            <p:spPr>
              <a:xfrm>
                <a:off x="2344046" y="4449003"/>
                <a:ext cx="48439" cy="41410"/>
              </a:xfrm>
              <a:custGeom>
                <a:avLst/>
                <a:gdLst/>
                <a:ahLst/>
                <a:cxnLst/>
                <a:rect l="l" t="t" r="r" b="b"/>
                <a:pathLst>
                  <a:path w="1523" h="1302" extrusionOk="0">
                    <a:moveTo>
                      <a:pt x="34" y="1"/>
                    </a:moveTo>
                    <a:lnTo>
                      <a:pt x="0" y="822"/>
                    </a:lnTo>
                    <a:lnTo>
                      <a:pt x="838" y="1302"/>
                    </a:lnTo>
                    <a:lnTo>
                      <a:pt x="1523" y="840"/>
                    </a:ln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p19">
                <a:extLst>
                  <a:ext uri="{FF2B5EF4-FFF2-40B4-BE49-F238E27FC236}">
                    <a16:creationId xmlns:a16="http://schemas.microsoft.com/office/drawing/2014/main" id="{B259908D-6F23-8822-82F0-76606DA613F3}"/>
                  </a:ext>
                </a:extLst>
              </p:cNvPr>
              <p:cNvSpPr/>
              <p:nvPr/>
            </p:nvSpPr>
            <p:spPr>
              <a:xfrm>
                <a:off x="2405528" y="3190901"/>
                <a:ext cx="511742" cy="1156843"/>
              </a:xfrm>
              <a:custGeom>
                <a:avLst/>
                <a:gdLst/>
                <a:ahLst/>
                <a:cxnLst/>
                <a:rect l="l" t="t" r="r" b="b"/>
                <a:pathLst>
                  <a:path w="16090" h="36373" extrusionOk="0">
                    <a:moveTo>
                      <a:pt x="14157" y="1"/>
                    </a:moveTo>
                    <a:lnTo>
                      <a:pt x="3852" y="856"/>
                    </a:lnTo>
                    <a:lnTo>
                      <a:pt x="2380" y="3047"/>
                    </a:lnTo>
                    <a:lnTo>
                      <a:pt x="3869" y="16877"/>
                    </a:lnTo>
                    <a:cubicBezTo>
                      <a:pt x="3750" y="17031"/>
                      <a:pt x="3647" y="17168"/>
                      <a:pt x="3527" y="17322"/>
                    </a:cubicBezTo>
                    <a:cubicBezTo>
                      <a:pt x="1507" y="20043"/>
                      <a:pt x="343" y="23416"/>
                      <a:pt x="309" y="26805"/>
                    </a:cubicBezTo>
                    <a:cubicBezTo>
                      <a:pt x="292" y="28054"/>
                      <a:pt x="411" y="29320"/>
                      <a:pt x="343" y="30570"/>
                    </a:cubicBezTo>
                    <a:cubicBezTo>
                      <a:pt x="258" y="31819"/>
                      <a:pt x="806" y="34370"/>
                      <a:pt x="1" y="35329"/>
                    </a:cubicBezTo>
                    <a:cubicBezTo>
                      <a:pt x="2791" y="36269"/>
                      <a:pt x="3852" y="36372"/>
                      <a:pt x="3852" y="36372"/>
                    </a:cubicBezTo>
                    <a:cubicBezTo>
                      <a:pt x="6694" y="31152"/>
                      <a:pt x="9330" y="24493"/>
                      <a:pt x="11418" y="18555"/>
                    </a:cubicBezTo>
                    <a:cubicBezTo>
                      <a:pt x="14259" y="10476"/>
                      <a:pt x="16090" y="3732"/>
                      <a:pt x="16090" y="3732"/>
                    </a:cubicBezTo>
                    <a:lnTo>
                      <a:pt x="14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1;p19">
                <a:extLst>
                  <a:ext uri="{FF2B5EF4-FFF2-40B4-BE49-F238E27FC236}">
                    <a16:creationId xmlns:a16="http://schemas.microsoft.com/office/drawing/2014/main" id="{C716F9E8-8FE5-F897-59A3-82A72CC71679}"/>
                  </a:ext>
                </a:extLst>
              </p:cNvPr>
              <p:cNvSpPr/>
              <p:nvPr/>
            </p:nvSpPr>
            <p:spPr>
              <a:xfrm>
                <a:off x="1501300" y="2386802"/>
                <a:ext cx="133358" cy="176232"/>
              </a:xfrm>
              <a:custGeom>
                <a:avLst/>
                <a:gdLst/>
                <a:ahLst/>
                <a:cxnLst/>
                <a:rect l="l" t="t" r="r" b="b"/>
                <a:pathLst>
                  <a:path w="4193" h="5541" extrusionOk="0">
                    <a:moveTo>
                      <a:pt x="3355" y="0"/>
                    </a:moveTo>
                    <a:lnTo>
                      <a:pt x="2824" y="257"/>
                    </a:lnTo>
                    <a:cubicBezTo>
                      <a:pt x="2824" y="257"/>
                      <a:pt x="0" y="4742"/>
                      <a:pt x="735" y="5461"/>
                    </a:cubicBezTo>
                    <a:cubicBezTo>
                      <a:pt x="791" y="5516"/>
                      <a:pt x="856" y="5541"/>
                      <a:pt x="929" y="5541"/>
                    </a:cubicBezTo>
                    <a:cubicBezTo>
                      <a:pt x="1783" y="5541"/>
                      <a:pt x="3647" y="2014"/>
                      <a:pt x="3663" y="1951"/>
                    </a:cubicBezTo>
                    <a:cubicBezTo>
                      <a:pt x="3679" y="1883"/>
                      <a:pt x="4193" y="616"/>
                      <a:pt x="4193" y="616"/>
                    </a:cubicBezTo>
                    <a:lnTo>
                      <a:pt x="3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2;p19">
                <a:extLst>
                  <a:ext uri="{FF2B5EF4-FFF2-40B4-BE49-F238E27FC236}">
                    <a16:creationId xmlns:a16="http://schemas.microsoft.com/office/drawing/2014/main" id="{95C7AC12-2DBA-0242-5242-C5F500DC85CF}"/>
                  </a:ext>
                </a:extLst>
              </p:cNvPr>
              <p:cNvSpPr/>
              <p:nvPr/>
            </p:nvSpPr>
            <p:spPr>
              <a:xfrm>
                <a:off x="1591090" y="1793390"/>
                <a:ext cx="698501" cy="736636"/>
              </a:xfrm>
              <a:custGeom>
                <a:avLst/>
                <a:gdLst/>
                <a:ahLst/>
                <a:cxnLst/>
                <a:rect l="l" t="t" r="r" b="b"/>
                <a:pathLst>
                  <a:path w="21962" h="23161" extrusionOk="0">
                    <a:moveTo>
                      <a:pt x="18315" y="0"/>
                    </a:moveTo>
                    <a:cubicBezTo>
                      <a:pt x="10236" y="4861"/>
                      <a:pt x="3903" y="10989"/>
                      <a:pt x="1" y="18914"/>
                    </a:cubicBezTo>
                    <a:lnTo>
                      <a:pt x="5478" y="21722"/>
                    </a:lnTo>
                    <a:cubicBezTo>
                      <a:pt x="5478" y="21722"/>
                      <a:pt x="7197" y="23160"/>
                      <a:pt x="7857" y="23160"/>
                    </a:cubicBezTo>
                    <a:cubicBezTo>
                      <a:pt x="7927" y="23160"/>
                      <a:pt x="7986" y="23144"/>
                      <a:pt x="8029" y="23107"/>
                    </a:cubicBezTo>
                    <a:cubicBezTo>
                      <a:pt x="8490" y="22749"/>
                      <a:pt x="6968" y="19941"/>
                      <a:pt x="6968" y="19941"/>
                    </a:cubicBezTo>
                    <a:cubicBezTo>
                      <a:pt x="6968" y="19941"/>
                      <a:pt x="7652" y="18007"/>
                      <a:pt x="9962" y="16005"/>
                    </a:cubicBezTo>
                    <a:cubicBezTo>
                      <a:pt x="12256" y="14019"/>
                      <a:pt x="21962" y="8439"/>
                      <a:pt x="21962" y="8439"/>
                    </a:cubicBezTo>
                    <a:lnTo>
                      <a:pt x="18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p19">
                <a:extLst>
                  <a:ext uri="{FF2B5EF4-FFF2-40B4-BE49-F238E27FC236}">
                    <a16:creationId xmlns:a16="http://schemas.microsoft.com/office/drawing/2014/main" id="{560D88C1-041C-FD8E-716A-C14C86E4FDA9}"/>
                  </a:ext>
                </a:extLst>
              </p:cNvPr>
              <p:cNvSpPr/>
              <p:nvPr/>
            </p:nvSpPr>
            <p:spPr>
              <a:xfrm>
                <a:off x="1552986" y="2395486"/>
                <a:ext cx="113258" cy="215097"/>
              </a:xfrm>
              <a:custGeom>
                <a:avLst/>
                <a:gdLst/>
                <a:ahLst/>
                <a:cxnLst/>
                <a:rect l="l" t="t" r="r" b="b"/>
                <a:pathLst>
                  <a:path w="3561" h="6763" extrusionOk="0">
                    <a:moveTo>
                      <a:pt x="2038" y="1"/>
                    </a:moveTo>
                    <a:cubicBezTo>
                      <a:pt x="2038" y="1"/>
                      <a:pt x="566" y="2226"/>
                      <a:pt x="292" y="3253"/>
                    </a:cubicBezTo>
                    <a:cubicBezTo>
                      <a:pt x="0" y="4298"/>
                      <a:pt x="908" y="6763"/>
                      <a:pt x="1456" y="6763"/>
                    </a:cubicBezTo>
                    <a:cubicBezTo>
                      <a:pt x="2004" y="6763"/>
                      <a:pt x="1969" y="3305"/>
                      <a:pt x="1969" y="3305"/>
                    </a:cubicBezTo>
                    <a:lnTo>
                      <a:pt x="3373" y="1593"/>
                    </a:lnTo>
                    <a:lnTo>
                      <a:pt x="3561" y="959"/>
                    </a:lnTo>
                    <a:lnTo>
                      <a:pt x="20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p19">
                <a:extLst>
                  <a:ext uri="{FF2B5EF4-FFF2-40B4-BE49-F238E27FC236}">
                    <a16:creationId xmlns:a16="http://schemas.microsoft.com/office/drawing/2014/main" id="{60064C1D-9E6A-0CE9-22EB-441560507B9C}"/>
                  </a:ext>
                </a:extLst>
              </p:cNvPr>
              <p:cNvSpPr/>
              <p:nvPr/>
            </p:nvSpPr>
            <p:spPr>
              <a:xfrm>
                <a:off x="1609665" y="2429264"/>
                <a:ext cx="103398" cy="204729"/>
              </a:xfrm>
              <a:custGeom>
                <a:avLst/>
                <a:gdLst/>
                <a:ahLst/>
                <a:cxnLst/>
                <a:rect l="l" t="t" r="r" b="b"/>
                <a:pathLst>
                  <a:path w="3251" h="6437" extrusionOk="0">
                    <a:moveTo>
                      <a:pt x="1488" y="0"/>
                    </a:moveTo>
                    <a:cubicBezTo>
                      <a:pt x="1488" y="0"/>
                      <a:pt x="375" y="2003"/>
                      <a:pt x="187" y="3065"/>
                    </a:cubicBezTo>
                    <a:cubicBezTo>
                      <a:pt x="1" y="4114"/>
                      <a:pt x="1088" y="6437"/>
                      <a:pt x="1624" y="6437"/>
                    </a:cubicBezTo>
                    <a:cubicBezTo>
                      <a:pt x="1630" y="6437"/>
                      <a:pt x="1636" y="6436"/>
                      <a:pt x="1642" y="6436"/>
                    </a:cubicBezTo>
                    <a:cubicBezTo>
                      <a:pt x="2189" y="6402"/>
                      <a:pt x="1865" y="2962"/>
                      <a:pt x="1865" y="2962"/>
                    </a:cubicBezTo>
                    <a:lnTo>
                      <a:pt x="3114" y="1130"/>
                    </a:lnTo>
                    <a:lnTo>
                      <a:pt x="3251" y="479"/>
                    </a:lnTo>
                    <a:lnTo>
                      <a:pt x="1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5;p19">
                <a:extLst>
                  <a:ext uri="{FF2B5EF4-FFF2-40B4-BE49-F238E27FC236}">
                    <a16:creationId xmlns:a16="http://schemas.microsoft.com/office/drawing/2014/main" id="{D0698EBD-FDE2-D503-CFAD-0117D3811789}"/>
                  </a:ext>
                </a:extLst>
              </p:cNvPr>
              <p:cNvSpPr/>
              <p:nvPr/>
            </p:nvSpPr>
            <p:spPr>
              <a:xfrm>
                <a:off x="1665772" y="2448316"/>
                <a:ext cx="103398" cy="204761"/>
              </a:xfrm>
              <a:custGeom>
                <a:avLst/>
                <a:gdLst/>
                <a:ahLst/>
                <a:cxnLst/>
                <a:rect l="l" t="t" r="r" b="b"/>
                <a:pathLst>
                  <a:path w="3251" h="6438" extrusionOk="0">
                    <a:moveTo>
                      <a:pt x="1504" y="1"/>
                    </a:moveTo>
                    <a:cubicBezTo>
                      <a:pt x="1504" y="1"/>
                      <a:pt x="391" y="1986"/>
                      <a:pt x="204" y="3048"/>
                    </a:cubicBezTo>
                    <a:cubicBezTo>
                      <a:pt x="0" y="4098"/>
                      <a:pt x="1104" y="6437"/>
                      <a:pt x="1641" y="6437"/>
                    </a:cubicBezTo>
                    <a:cubicBezTo>
                      <a:pt x="1647" y="6437"/>
                      <a:pt x="1652" y="6437"/>
                      <a:pt x="1658" y="6437"/>
                    </a:cubicBezTo>
                    <a:cubicBezTo>
                      <a:pt x="2205" y="6385"/>
                      <a:pt x="1881" y="2961"/>
                      <a:pt x="1881" y="2961"/>
                    </a:cubicBezTo>
                    <a:lnTo>
                      <a:pt x="3130" y="1131"/>
                    </a:lnTo>
                    <a:lnTo>
                      <a:pt x="3250" y="480"/>
                    </a:lnTo>
                    <a:lnTo>
                      <a:pt x="1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6;p19">
                <a:extLst>
                  <a:ext uri="{FF2B5EF4-FFF2-40B4-BE49-F238E27FC236}">
                    <a16:creationId xmlns:a16="http://schemas.microsoft.com/office/drawing/2014/main" id="{56947D26-4C9A-626B-A060-FF2E1C58AB94}"/>
                  </a:ext>
                </a:extLst>
              </p:cNvPr>
              <p:cNvSpPr/>
              <p:nvPr/>
            </p:nvSpPr>
            <p:spPr>
              <a:xfrm>
                <a:off x="3064273" y="2569530"/>
                <a:ext cx="1155221" cy="744937"/>
              </a:xfrm>
              <a:custGeom>
                <a:avLst/>
                <a:gdLst/>
                <a:ahLst/>
                <a:cxnLst/>
                <a:rect l="l" t="t" r="r" b="b"/>
                <a:pathLst>
                  <a:path w="36322" h="23422" extrusionOk="0">
                    <a:moveTo>
                      <a:pt x="7208" y="1"/>
                    </a:moveTo>
                    <a:cubicBezTo>
                      <a:pt x="4860" y="1"/>
                      <a:pt x="2928" y="572"/>
                      <a:pt x="2928" y="572"/>
                    </a:cubicBezTo>
                    <a:lnTo>
                      <a:pt x="0" y="4080"/>
                    </a:lnTo>
                    <a:lnTo>
                      <a:pt x="822" y="11885"/>
                    </a:lnTo>
                    <a:lnTo>
                      <a:pt x="2449" y="12519"/>
                    </a:lnTo>
                    <a:cubicBezTo>
                      <a:pt x="4251" y="12144"/>
                      <a:pt x="5984" y="11972"/>
                      <a:pt x="7659" y="11972"/>
                    </a:cubicBezTo>
                    <a:cubicBezTo>
                      <a:pt x="8735" y="11972"/>
                      <a:pt x="9787" y="12043"/>
                      <a:pt x="10818" y="12177"/>
                    </a:cubicBezTo>
                    <a:cubicBezTo>
                      <a:pt x="11571" y="12279"/>
                      <a:pt x="12324" y="12450"/>
                      <a:pt x="13043" y="12706"/>
                    </a:cubicBezTo>
                    <a:cubicBezTo>
                      <a:pt x="15474" y="13528"/>
                      <a:pt x="17580" y="15121"/>
                      <a:pt x="19189" y="17191"/>
                    </a:cubicBezTo>
                    <a:cubicBezTo>
                      <a:pt x="19873" y="18081"/>
                      <a:pt x="20763" y="18800"/>
                      <a:pt x="21790" y="19279"/>
                    </a:cubicBezTo>
                    <a:cubicBezTo>
                      <a:pt x="23262" y="19947"/>
                      <a:pt x="31358" y="21881"/>
                      <a:pt x="33087" y="23421"/>
                    </a:cubicBezTo>
                    <a:cubicBezTo>
                      <a:pt x="36321" y="22429"/>
                      <a:pt x="35637" y="20598"/>
                      <a:pt x="35637" y="20598"/>
                    </a:cubicBezTo>
                    <a:cubicBezTo>
                      <a:pt x="35637" y="20598"/>
                      <a:pt x="23639" y="10002"/>
                      <a:pt x="16176" y="4200"/>
                    </a:cubicBezTo>
                    <a:cubicBezTo>
                      <a:pt x="13711" y="2283"/>
                      <a:pt x="11742" y="896"/>
                      <a:pt x="10852" y="572"/>
                    </a:cubicBezTo>
                    <a:cubicBezTo>
                      <a:pt x="9660" y="144"/>
                      <a:pt x="8382" y="1"/>
                      <a:pt x="7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7;p19">
                <a:extLst>
                  <a:ext uri="{FF2B5EF4-FFF2-40B4-BE49-F238E27FC236}">
                    <a16:creationId xmlns:a16="http://schemas.microsoft.com/office/drawing/2014/main" id="{93233E80-7432-0B3A-24C8-00DE09331564}"/>
                  </a:ext>
                </a:extLst>
              </p:cNvPr>
              <p:cNvSpPr/>
              <p:nvPr/>
            </p:nvSpPr>
            <p:spPr>
              <a:xfrm>
                <a:off x="4107368" y="3180023"/>
                <a:ext cx="326669" cy="234625"/>
              </a:xfrm>
              <a:custGeom>
                <a:avLst/>
                <a:gdLst/>
                <a:ahLst/>
                <a:cxnLst/>
                <a:rect l="l" t="t" r="r" b="b"/>
                <a:pathLst>
                  <a:path w="10271" h="7377" extrusionOk="0">
                    <a:moveTo>
                      <a:pt x="7549" y="0"/>
                    </a:moveTo>
                    <a:cubicBezTo>
                      <a:pt x="7241" y="17"/>
                      <a:pt x="6933" y="69"/>
                      <a:pt x="6641" y="137"/>
                    </a:cubicBezTo>
                    <a:cubicBezTo>
                      <a:pt x="6436" y="188"/>
                      <a:pt x="6231" y="256"/>
                      <a:pt x="6025" y="343"/>
                    </a:cubicBezTo>
                    <a:cubicBezTo>
                      <a:pt x="5803" y="427"/>
                      <a:pt x="5580" y="530"/>
                      <a:pt x="5358" y="651"/>
                    </a:cubicBezTo>
                    <a:cubicBezTo>
                      <a:pt x="5290" y="701"/>
                      <a:pt x="5204" y="753"/>
                      <a:pt x="5119" y="804"/>
                    </a:cubicBezTo>
                    <a:cubicBezTo>
                      <a:pt x="4724" y="1061"/>
                      <a:pt x="4279" y="1233"/>
                      <a:pt x="3818" y="1301"/>
                    </a:cubicBezTo>
                    <a:cubicBezTo>
                      <a:pt x="3654" y="1326"/>
                      <a:pt x="3482" y="1342"/>
                      <a:pt x="3307" y="1342"/>
                    </a:cubicBezTo>
                    <a:cubicBezTo>
                      <a:pt x="3243" y="1342"/>
                      <a:pt x="3179" y="1340"/>
                      <a:pt x="3116" y="1335"/>
                    </a:cubicBezTo>
                    <a:lnTo>
                      <a:pt x="2757" y="1318"/>
                    </a:lnTo>
                    <a:lnTo>
                      <a:pt x="0" y="3782"/>
                    </a:lnTo>
                    <a:lnTo>
                      <a:pt x="1216" y="5289"/>
                    </a:lnTo>
                    <a:lnTo>
                      <a:pt x="2876" y="7377"/>
                    </a:lnTo>
                    <a:lnTo>
                      <a:pt x="10270" y="770"/>
                    </a:lnTo>
                    <a:cubicBezTo>
                      <a:pt x="9654" y="377"/>
                      <a:pt x="8969" y="119"/>
                      <a:pt x="8285" y="34"/>
                    </a:cubicBezTo>
                    <a:cubicBezTo>
                      <a:pt x="8045" y="0"/>
                      <a:pt x="7789" y="0"/>
                      <a:pt x="7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8;p19">
                <a:extLst>
                  <a:ext uri="{FF2B5EF4-FFF2-40B4-BE49-F238E27FC236}">
                    <a16:creationId xmlns:a16="http://schemas.microsoft.com/office/drawing/2014/main" id="{80014B99-6A79-6660-1270-2F2EB306D2F2}"/>
                  </a:ext>
                </a:extLst>
              </p:cNvPr>
              <p:cNvSpPr/>
              <p:nvPr/>
            </p:nvSpPr>
            <p:spPr>
              <a:xfrm>
                <a:off x="4146045" y="3323311"/>
                <a:ext cx="128492" cy="91344"/>
              </a:xfrm>
              <a:custGeom>
                <a:avLst/>
                <a:gdLst/>
                <a:ahLst/>
                <a:cxnLst/>
                <a:rect l="l" t="t" r="r" b="b"/>
                <a:pathLst>
                  <a:path w="4040" h="2872" extrusionOk="0">
                    <a:moveTo>
                      <a:pt x="2042" y="1"/>
                    </a:moveTo>
                    <a:cubicBezTo>
                      <a:pt x="1322" y="1"/>
                      <a:pt x="599" y="253"/>
                      <a:pt x="17" y="767"/>
                    </a:cubicBezTo>
                    <a:lnTo>
                      <a:pt x="0" y="784"/>
                    </a:lnTo>
                    <a:lnTo>
                      <a:pt x="1660" y="2872"/>
                    </a:lnTo>
                    <a:lnTo>
                      <a:pt x="4040" y="749"/>
                    </a:lnTo>
                    <a:cubicBezTo>
                      <a:pt x="3475" y="253"/>
                      <a:pt x="2761" y="1"/>
                      <a:pt x="2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9;p19">
                <a:extLst>
                  <a:ext uri="{FF2B5EF4-FFF2-40B4-BE49-F238E27FC236}">
                    <a16:creationId xmlns:a16="http://schemas.microsoft.com/office/drawing/2014/main" id="{4654B85B-E601-92BC-CA3D-121B605E5E8C}"/>
                  </a:ext>
                </a:extLst>
              </p:cNvPr>
              <p:cNvSpPr/>
              <p:nvPr/>
            </p:nvSpPr>
            <p:spPr>
              <a:xfrm>
                <a:off x="4227120" y="3200697"/>
                <a:ext cx="50697" cy="64787"/>
              </a:xfrm>
              <a:custGeom>
                <a:avLst/>
                <a:gdLst/>
                <a:ahLst/>
                <a:cxnLst/>
                <a:rect l="l" t="t" r="r" b="b"/>
                <a:pathLst>
                  <a:path w="1594" h="2037" extrusionOk="0">
                    <a:moveTo>
                      <a:pt x="1593" y="1"/>
                    </a:moveTo>
                    <a:lnTo>
                      <a:pt x="1593" y="1"/>
                    </a:lnTo>
                    <a:cubicBezTo>
                      <a:pt x="1525" y="51"/>
                      <a:pt x="1439" y="103"/>
                      <a:pt x="1354" y="154"/>
                    </a:cubicBezTo>
                    <a:cubicBezTo>
                      <a:pt x="959" y="411"/>
                      <a:pt x="514" y="583"/>
                      <a:pt x="53" y="651"/>
                    </a:cubicBezTo>
                    <a:lnTo>
                      <a:pt x="19" y="1233"/>
                    </a:lnTo>
                    <a:cubicBezTo>
                      <a:pt x="1" y="1660"/>
                      <a:pt x="309" y="2020"/>
                      <a:pt x="738" y="2037"/>
                    </a:cubicBezTo>
                    <a:cubicBezTo>
                      <a:pt x="943" y="2037"/>
                      <a:pt x="1131" y="1968"/>
                      <a:pt x="1268" y="1849"/>
                    </a:cubicBezTo>
                    <a:cubicBezTo>
                      <a:pt x="1422" y="1712"/>
                      <a:pt x="1507" y="1523"/>
                      <a:pt x="1525" y="1318"/>
                    </a:cubicBez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p19">
                <a:extLst>
                  <a:ext uri="{FF2B5EF4-FFF2-40B4-BE49-F238E27FC236}">
                    <a16:creationId xmlns:a16="http://schemas.microsoft.com/office/drawing/2014/main" id="{C3C15440-4E21-BD2F-1EAB-D701B9DEC228}"/>
                  </a:ext>
                </a:extLst>
              </p:cNvPr>
              <p:cNvSpPr/>
              <p:nvPr/>
            </p:nvSpPr>
            <p:spPr>
              <a:xfrm>
                <a:off x="4295218" y="3180023"/>
                <a:ext cx="52287" cy="89308"/>
              </a:xfrm>
              <a:custGeom>
                <a:avLst/>
                <a:gdLst/>
                <a:ahLst/>
                <a:cxnLst/>
                <a:rect l="l" t="t" r="r" b="b"/>
                <a:pathLst>
                  <a:path w="1644" h="2808" extrusionOk="0">
                    <a:moveTo>
                      <a:pt x="1643" y="0"/>
                    </a:moveTo>
                    <a:lnTo>
                      <a:pt x="1643" y="0"/>
                    </a:lnTo>
                    <a:cubicBezTo>
                      <a:pt x="1335" y="17"/>
                      <a:pt x="1027" y="69"/>
                      <a:pt x="735" y="137"/>
                    </a:cubicBezTo>
                    <a:cubicBezTo>
                      <a:pt x="530" y="188"/>
                      <a:pt x="325" y="256"/>
                      <a:pt x="119" y="343"/>
                    </a:cubicBezTo>
                    <a:lnTo>
                      <a:pt x="17" y="2002"/>
                    </a:lnTo>
                    <a:cubicBezTo>
                      <a:pt x="0" y="2431"/>
                      <a:pt x="325" y="2773"/>
                      <a:pt x="735" y="2807"/>
                    </a:cubicBezTo>
                    <a:cubicBezTo>
                      <a:pt x="941" y="2807"/>
                      <a:pt x="1130" y="2739"/>
                      <a:pt x="1283" y="2618"/>
                    </a:cubicBezTo>
                    <a:cubicBezTo>
                      <a:pt x="1420" y="2481"/>
                      <a:pt x="1523" y="2294"/>
                      <a:pt x="1523" y="2088"/>
                    </a:cubicBez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p19">
                <a:extLst>
                  <a:ext uri="{FF2B5EF4-FFF2-40B4-BE49-F238E27FC236}">
                    <a16:creationId xmlns:a16="http://schemas.microsoft.com/office/drawing/2014/main" id="{CAAC38A8-A56C-4DB9-F33B-7D18BB5338DB}"/>
                  </a:ext>
                </a:extLst>
              </p:cNvPr>
              <p:cNvSpPr/>
              <p:nvPr/>
            </p:nvSpPr>
            <p:spPr>
              <a:xfrm>
                <a:off x="4198812" y="3204482"/>
                <a:ext cx="256984" cy="234689"/>
              </a:xfrm>
              <a:custGeom>
                <a:avLst/>
                <a:gdLst/>
                <a:ahLst/>
                <a:cxnLst/>
                <a:rect l="l" t="t" r="r" b="b"/>
                <a:pathLst>
                  <a:path w="8080" h="7379" extrusionOk="0">
                    <a:moveTo>
                      <a:pt x="7395" y="1"/>
                    </a:moveTo>
                    <a:lnTo>
                      <a:pt x="1" y="6608"/>
                    </a:lnTo>
                    <a:lnTo>
                      <a:pt x="686" y="7379"/>
                    </a:lnTo>
                    <a:lnTo>
                      <a:pt x="8080" y="772"/>
                    </a:lnTo>
                    <a:lnTo>
                      <a:pt x="7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p19">
                <a:extLst>
                  <a:ext uri="{FF2B5EF4-FFF2-40B4-BE49-F238E27FC236}">
                    <a16:creationId xmlns:a16="http://schemas.microsoft.com/office/drawing/2014/main" id="{0E1F5498-CFE5-5D33-F683-DE7A0A63DB3D}"/>
                  </a:ext>
                </a:extLst>
              </p:cNvPr>
              <p:cNvSpPr/>
              <p:nvPr/>
            </p:nvSpPr>
            <p:spPr>
              <a:xfrm>
                <a:off x="4415510" y="3229005"/>
                <a:ext cx="47389" cy="45767"/>
              </a:xfrm>
              <a:custGeom>
                <a:avLst/>
                <a:gdLst/>
                <a:ahLst/>
                <a:cxnLst/>
                <a:rect l="l" t="t" r="r" b="b"/>
                <a:pathLst>
                  <a:path w="1490" h="1439" extrusionOk="0">
                    <a:moveTo>
                      <a:pt x="1267" y="1"/>
                    </a:moveTo>
                    <a:lnTo>
                      <a:pt x="0" y="1130"/>
                    </a:lnTo>
                    <a:lnTo>
                      <a:pt x="771" y="1438"/>
                    </a:lnTo>
                    <a:lnTo>
                      <a:pt x="1490" y="788"/>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p19">
                <a:extLst>
                  <a:ext uri="{FF2B5EF4-FFF2-40B4-BE49-F238E27FC236}">
                    <a16:creationId xmlns:a16="http://schemas.microsoft.com/office/drawing/2014/main" id="{1FAAA4D2-9C49-24B4-FA22-1E79473F64F1}"/>
                  </a:ext>
                </a:extLst>
              </p:cNvPr>
              <p:cNvSpPr/>
              <p:nvPr/>
            </p:nvSpPr>
            <p:spPr>
              <a:xfrm>
                <a:off x="4325116" y="3309570"/>
                <a:ext cx="47962" cy="45767"/>
              </a:xfrm>
              <a:custGeom>
                <a:avLst/>
                <a:gdLst/>
                <a:ahLst/>
                <a:cxnLst/>
                <a:rect l="l" t="t" r="r" b="b"/>
                <a:pathLst>
                  <a:path w="1508" h="1439" extrusionOk="0">
                    <a:moveTo>
                      <a:pt x="1285" y="1"/>
                    </a:moveTo>
                    <a:lnTo>
                      <a:pt x="1" y="1131"/>
                    </a:lnTo>
                    <a:lnTo>
                      <a:pt x="772" y="1439"/>
                    </a:lnTo>
                    <a:lnTo>
                      <a:pt x="1507" y="788"/>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4;p19">
                <a:extLst>
                  <a:ext uri="{FF2B5EF4-FFF2-40B4-BE49-F238E27FC236}">
                    <a16:creationId xmlns:a16="http://schemas.microsoft.com/office/drawing/2014/main" id="{40D61771-4B2E-CBEB-5C6A-D002BCF02090}"/>
                  </a:ext>
                </a:extLst>
              </p:cNvPr>
              <p:cNvSpPr/>
              <p:nvPr/>
            </p:nvSpPr>
            <p:spPr>
              <a:xfrm>
                <a:off x="4235326" y="3390168"/>
                <a:ext cx="47358" cy="45736"/>
              </a:xfrm>
              <a:custGeom>
                <a:avLst/>
                <a:gdLst/>
                <a:ahLst/>
                <a:cxnLst/>
                <a:rect l="l" t="t" r="r" b="b"/>
                <a:pathLst>
                  <a:path w="1489" h="1438" extrusionOk="0">
                    <a:moveTo>
                      <a:pt x="1267" y="0"/>
                    </a:moveTo>
                    <a:lnTo>
                      <a:pt x="0" y="1130"/>
                    </a:lnTo>
                    <a:lnTo>
                      <a:pt x="770" y="1438"/>
                    </a:lnTo>
                    <a:lnTo>
                      <a:pt x="1489" y="788"/>
                    </a:ln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5;p19">
                <a:extLst>
                  <a:ext uri="{FF2B5EF4-FFF2-40B4-BE49-F238E27FC236}">
                    <a16:creationId xmlns:a16="http://schemas.microsoft.com/office/drawing/2014/main" id="{854762DF-EC61-7B6F-F7D4-FB0CBDC585DF}"/>
                  </a:ext>
                </a:extLst>
              </p:cNvPr>
              <p:cNvSpPr/>
              <p:nvPr/>
            </p:nvSpPr>
            <p:spPr>
              <a:xfrm>
                <a:off x="3479126" y="2703117"/>
                <a:ext cx="740389" cy="611356"/>
              </a:xfrm>
              <a:custGeom>
                <a:avLst/>
                <a:gdLst/>
                <a:ahLst/>
                <a:cxnLst/>
                <a:rect l="l" t="t" r="r" b="b"/>
                <a:pathLst>
                  <a:path w="23279" h="19222" extrusionOk="0">
                    <a:moveTo>
                      <a:pt x="3133" y="0"/>
                    </a:moveTo>
                    <a:cubicBezTo>
                      <a:pt x="411" y="2036"/>
                      <a:pt x="0" y="6316"/>
                      <a:pt x="0" y="8506"/>
                    </a:cubicBezTo>
                    <a:cubicBezTo>
                      <a:pt x="2431" y="9328"/>
                      <a:pt x="4537" y="10921"/>
                      <a:pt x="6146" y="12991"/>
                    </a:cubicBezTo>
                    <a:cubicBezTo>
                      <a:pt x="6830" y="13881"/>
                      <a:pt x="7720" y="14600"/>
                      <a:pt x="8747" y="15079"/>
                    </a:cubicBezTo>
                    <a:cubicBezTo>
                      <a:pt x="10219" y="15747"/>
                      <a:pt x="18315" y="17681"/>
                      <a:pt x="20044" y="19221"/>
                    </a:cubicBezTo>
                    <a:cubicBezTo>
                      <a:pt x="23278" y="18229"/>
                      <a:pt x="22594" y="16398"/>
                      <a:pt x="22594" y="16398"/>
                    </a:cubicBezTo>
                    <a:cubicBezTo>
                      <a:pt x="22594" y="16398"/>
                      <a:pt x="10596" y="5802"/>
                      <a:pt x="3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6;p19">
                <a:extLst>
                  <a:ext uri="{FF2B5EF4-FFF2-40B4-BE49-F238E27FC236}">
                    <a16:creationId xmlns:a16="http://schemas.microsoft.com/office/drawing/2014/main" id="{AA9AB334-2E1E-B9E8-6A5D-8C8A10860F05}"/>
                  </a:ext>
                </a:extLst>
              </p:cNvPr>
              <p:cNvSpPr/>
              <p:nvPr/>
            </p:nvSpPr>
            <p:spPr>
              <a:xfrm>
                <a:off x="3479126" y="2703117"/>
                <a:ext cx="141023" cy="286372"/>
              </a:xfrm>
              <a:custGeom>
                <a:avLst/>
                <a:gdLst/>
                <a:ahLst/>
                <a:cxnLst/>
                <a:rect l="l" t="t" r="r" b="b"/>
                <a:pathLst>
                  <a:path w="4434" h="9004" extrusionOk="0">
                    <a:moveTo>
                      <a:pt x="3133" y="0"/>
                    </a:moveTo>
                    <a:cubicBezTo>
                      <a:pt x="411" y="2036"/>
                      <a:pt x="0" y="6316"/>
                      <a:pt x="0" y="8506"/>
                    </a:cubicBezTo>
                    <a:cubicBezTo>
                      <a:pt x="411" y="8643"/>
                      <a:pt x="839" y="8815"/>
                      <a:pt x="1250" y="9004"/>
                    </a:cubicBezTo>
                    <a:cubicBezTo>
                      <a:pt x="1335" y="6710"/>
                      <a:pt x="1866" y="2876"/>
                      <a:pt x="4434" y="1027"/>
                    </a:cubicBezTo>
                    <a:cubicBezTo>
                      <a:pt x="3989" y="667"/>
                      <a:pt x="3560" y="325"/>
                      <a:pt x="3133"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7;p19">
                <a:extLst>
                  <a:ext uri="{FF2B5EF4-FFF2-40B4-BE49-F238E27FC236}">
                    <a16:creationId xmlns:a16="http://schemas.microsoft.com/office/drawing/2014/main" id="{076BBFF7-A657-867A-0EDD-FE84ADBC9A7E}"/>
                  </a:ext>
                </a:extLst>
              </p:cNvPr>
              <p:cNvSpPr/>
              <p:nvPr/>
            </p:nvSpPr>
            <p:spPr>
              <a:xfrm>
                <a:off x="2445286" y="2850635"/>
                <a:ext cx="592336" cy="458946"/>
              </a:xfrm>
              <a:custGeom>
                <a:avLst/>
                <a:gdLst/>
                <a:ahLst/>
                <a:cxnLst/>
                <a:rect l="l" t="t" r="r" b="b"/>
                <a:pathLst>
                  <a:path w="18624" h="14430" extrusionOk="0">
                    <a:moveTo>
                      <a:pt x="1" y="0"/>
                    </a:moveTo>
                    <a:lnTo>
                      <a:pt x="1130" y="13745"/>
                    </a:lnTo>
                    <a:cubicBezTo>
                      <a:pt x="2293" y="13490"/>
                      <a:pt x="3662" y="13393"/>
                      <a:pt x="5077" y="13393"/>
                    </a:cubicBezTo>
                    <a:cubicBezTo>
                      <a:pt x="6892" y="13393"/>
                      <a:pt x="8782" y="13553"/>
                      <a:pt x="10408" y="13745"/>
                    </a:cubicBezTo>
                    <a:cubicBezTo>
                      <a:pt x="10716" y="13780"/>
                      <a:pt x="11006" y="13814"/>
                      <a:pt x="11280" y="13848"/>
                    </a:cubicBezTo>
                    <a:cubicBezTo>
                      <a:pt x="13368" y="14122"/>
                      <a:pt x="14840" y="14430"/>
                      <a:pt x="14840" y="14430"/>
                    </a:cubicBezTo>
                    <a:lnTo>
                      <a:pt x="16090" y="10167"/>
                    </a:lnTo>
                    <a:lnTo>
                      <a:pt x="16346" y="9261"/>
                    </a:lnTo>
                    <a:lnTo>
                      <a:pt x="18623" y="140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p19">
                <a:extLst>
                  <a:ext uri="{FF2B5EF4-FFF2-40B4-BE49-F238E27FC236}">
                    <a16:creationId xmlns:a16="http://schemas.microsoft.com/office/drawing/2014/main" id="{22FB1A01-4A12-85D7-D160-AF0FB20D94AD}"/>
                  </a:ext>
                </a:extLst>
              </p:cNvPr>
              <p:cNvSpPr/>
              <p:nvPr/>
            </p:nvSpPr>
            <p:spPr>
              <a:xfrm>
                <a:off x="2144778" y="1634040"/>
                <a:ext cx="1218895" cy="1027079"/>
              </a:xfrm>
              <a:custGeom>
                <a:avLst/>
                <a:gdLst/>
                <a:ahLst/>
                <a:cxnLst/>
                <a:rect l="l" t="t" r="r" b="b"/>
                <a:pathLst>
                  <a:path w="38324" h="32293" extrusionOk="0">
                    <a:moveTo>
                      <a:pt x="16668" y="0"/>
                    </a:moveTo>
                    <a:cubicBezTo>
                      <a:pt x="11229" y="0"/>
                      <a:pt x="6159" y="1118"/>
                      <a:pt x="1541" y="3624"/>
                    </a:cubicBezTo>
                    <a:cubicBezTo>
                      <a:pt x="1028" y="3898"/>
                      <a:pt x="514" y="4189"/>
                      <a:pt x="17" y="4497"/>
                    </a:cubicBezTo>
                    <a:cubicBezTo>
                      <a:pt x="1" y="8143"/>
                      <a:pt x="1455" y="11788"/>
                      <a:pt x="3869" y="15366"/>
                    </a:cubicBezTo>
                    <a:cubicBezTo>
                      <a:pt x="4622" y="14819"/>
                      <a:pt x="5460" y="14408"/>
                      <a:pt x="6334" y="14100"/>
                    </a:cubicBezTo>
                    <a:cubicBezTo>
                      <a:pt x="8062" y="13466"/>
                      <a:pt x="9962" y="13210"/>
                      <a:pt x="11742" y="12970"/>
                    </a:cubicBezTo>
                    <a:lnTo>
                      <a:pt x="11742" y="12970"/>
                    </a:lnTo>
                    <a:cubicBezTo>
                      <a:pt x="12222" y="15725"/>
                      <a:pt x="11588" y="19799"/>
                      <a:pt x="10835" y="23206"/>
                    </a:cubicBezTo>
                    <a:cubicBezTo>
                      <a:pt x="10047" y="26697"/>
                      <a:pt x="9141" y="29487"/>
                      <a:pt x="9141" y="29487"/>
                    </a:cubicBezTo>
                    <a:cubicBezTo>
                      <a:pt x="11889" y="31715"/>
                      <a:pt x="16440" y="32292"/>
                      <a:pt x="20417" y="32292"/>
                    </a:cubicBezTo>
                    <a:cubicBezTo>
                      <a:pt x="24686" y="32292"/>
                      <a:pt x="28293" y="31627"/>
                      <a:pt x="28293" y="31627"/>
                    </a:cubicBezTo>
                    <a:cubicBezTo>
                      <a:pt x="30502" y="29196"/>
                      <a:pt x="32453" y="25653"/>
                      <a:pt x="34044" y="22179"/>
                    </a:cubicBezTo>
                    <a:cubicBezTo>
                      <a:pt x="35242" y="19559"/>
                      <a:pt x="36235" y="16957"/>
                      <a:pt x="36972" y="14903"/>
                    </a:cubicBezTo>
                    <a:cubicBezTo>
                      <a:pt x="37844" y="12439"/>
                      <a:pt x="38323" y="10761"/>
                      <a:pt x="38323" y="10761"/>
                    </a:cubicBezTo>
                    <a:lnTo>
                      <a:pt x="36680" y="5181"/>
                    </a:lnTo>
                    <a:cubicBezTo>
                      <a:pt x="34524" y="3846"/>
                      <a:pt x="32385" y="2769"/>
                      <a:pt x="30313" y="2032"/>
                    </a:cubicBezTo>
                    <a:cubicBezTo>
                      <a:pt x="29270" y="1655"/>
                      <a:pt x="28225" y="1365"/>
                      <a:pt x="27216" y="1176"/>
                    </a:cubicBezTo>
                    <a:cubicBezTo>
                      <a:pt x="26855" y="1091"/>
                      <a:pt x="26497" y="1039"/>
                      <a:pt x="26137" y="989"/>
                    </a:cubicBezTo>
                    <a:cubicBezTo>
                      <a:pt x="24648" y="697"/>
                      <a:pt x="23176" y="457"/>
                      <a:pt x="21738" y="304"/>
                    </a:cubicBezTo>
                    <a:cubicBezTo>
                      <a:pt x="20016" y="104"/>
                      <a:pt x="18324" y="0"/>
                      <a:pt x="16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p19">
                <a:extLst>
                  <a:ext uri="{FF2B5EF4-FFF2-40B4-BE49-F238E27FC236}">
                    <a16:creationId xmlns:a16="http://schemas.microsoft.com/office/drawing/2014/main" id="{1548F361-BD1B-8798-8099-89197AE51AF1}"/>
                  </a:ext>
                </a:extLst>
              </p:cNvPr>
              <p:cNvSpPr/>
              <p:nvPr/>
            </p:nvSpPr>
            <p:spPr>
              <a:xfrm>
                <a:off x="2965768" y="2034578"/>
                <a:ext cx="137716" cy="137207"/>
              </a:xfrm>
              <a:custGeom>
                <a:avLst/>
                <a:gdLst/>
                <a:ahLst/>
                <a:cxnLst/>
                <a:rect l="l" t="t" r="r" b="b"/>
                <a:pathLst>
                  <a:path w="4330" h="4314" extrusionOk="0">
                    <a:moveTo>
                      <a:pt x="2157" y="0"/>
                    </a:moveTo>
                    <a:cubicBezTo>
                      <a:pt x="975" y="0"/>
                      <a:pt x="0" y="959"/>
                      <a:pt x="0" y="2157"/>
                    </a:cubicBezTo>
                    <a:cubicBezTo>
                      <a:pt x="0" y="3355"/>
                      <a:pt x="975" y="4314"/>
                      <a:pt x="2157" y="4314"/>
                    </a:cubicBezTo>
                    <a:cubicBezTo>
                      <a:pt x="3355" y="4314"/>
                      <a:pt x="4330" y="3355"/>
                      <a:pt x="4330" y="2157"/>
                    </a:cubicBezTo>
                    <a:cubicBezTo>
                      <a:pt x="4330" y="959"/>
                      <a:pt x="3355"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0;p19">
                <a:extLst>
                  <a:ext uri="{FF2B5EF4-FFF2-40B4-BE49-F238E27FC236}">
                    <a16:creationId xmlns:a16="http://schemas.microsoft.com/office/drawing/2014/main" id="{A9D62BFB-472E-0B3D-2388-CF52486E1C4B}"/>
                  </a:ext>
                </a:extLst>
              </p:cNvPr>
              <p:cNvSpPr/>
              <p:nvPr/>
            </p:nvSpPr>
            <p:spPr>
              <a:xfrm>
                <a:off x="2156196" y="1666769"/>
                <a:ext cx="743887" cy="156163"/>
              </a:xfrm>
              <a:custGeom>
                <a:avLst/>
                <a:gdLst/>
                <a:ahLst/>
                <a:cxnLst/>
                <a:rect l="l" t="t" r="r" b="b"/>
                <a:pathLst>
                  <a:path w="23389" h="4910" extrusionOk="0">
                    <a:moveTo>
                      <a:pt x="17156" y="0"/>
                    </a:moveTo>
                    <a:cubicBezTo>
                      <a:pt x="11347" y="0"/>
                      <a:pt x="5628" y="1403"/>
                      <a:pt x="395" y="4136"/>
                    </a:cubicBezTo>
                    <a:cubicBezTo>
                      <a:pt x="0" y="4354"/>
                      <a:pt x="241" y="4909"/>
                      <a:pt x="617" y="4909"/>
                    </a:cubicBezTo>
                    <a:cubicBezTo>
                      <a:pt x="682" y="4909"/>
                      <a:pt x="751" y="4893"/>
                      <a:pt x="822" y="4855"/>
                    </a:cubicBezTo>
                    <a:cubicBezTo>
                      <a:pt x="5911" y="2187"/>
                      <a:pt x="11510" y="813"/>
                      <a:pt x="17180" y="813"/>
                    </a:cubicBezTo>
                    <a:cubicBezTo>
                      <a:pt x="19005" y="813"/>
                      <a:pt x="20837" y="955"/>
                      <a:pt x="22662" y="1243"/>
                    </a:cubicBezTo>
                    <a:cubicBezTo>
                      <a:pt x="22690" y="1247"/>
                      <a:pt x="22717" y="1249"/>
                      <a:pt x="22742" y="1249"/>
                    </a:cubicBezTo>
                    <a:cubicBezTo>
                      <a:pt x="23215" y="1249"/>
                      <a:pt x="23388" y="537"/>
                      <a:pt x="22886" y="455"/>
                    </a:cubicBezTo>
                    <a:cubicBezTo>
                      <a:pt x="20975" y="151"/>
                      <a:pt x="19061" y="0"/>
                      <a:pt x="17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1;p19">
                <a:extLst>
                  <a:ext uri="{FF2B5EF4-FFF2-40B4-BE49-F238E27FC236}">
                    <a16:creationId xmlns:a16="http://schemas.microsoft.com/office/drawing/2014/main" id="{4676734A-1092-CBD0-47BA-15DB9318209F}"/>
                  </a:ext>
                </a:extLst>
              </p:cNvPr>
              <p:cNvSpPr/>
              <p:nvPr/>
            </p:nvSpPr>
            <p:spPr>
              <a:xfrm>
                <a:off x="2144778" y="1748734"/>
                <a:ext cx="201453" cy="374059"/>
              </a:xfrm>
              <a:custGeom>
                <a:avLst/>
                <a:gdLst/>
                <a:ahLst/>
                <a:cxnLst/>
                <a:rect l="l" t="t" r="r" b="b"/>
                <a:pathLst>
                  <a:path w="6334" h="11761" extrusionOk="0">
                    <a:moveTo>
                      <a:pt x="1541" y="1"/>
                    </a:moveTo>
                    <a:cubicBezTo>
                      <a:pt x="1028" y="292"/>
                      <a:pt x="514" y="583"/>
                      <a:pt x="17" y="891"/>
                    </a:cubicBezTo>
                    <a:cubicBezTo>
                      <a:pt x="1" y="4537"/>
                      <a:pt x="1455" y="8182"/>
                      <a:pt x="3869" y="11760"/>
                    </a:cubicBezTo>
                    <a:cubicBezTo>
                      <a:pt x="4622" y="11213"/>
                      <a:pt x="5460" y="10802"/>
                      <a:pt x="6334" y="10494"/>
                    </a:cubicBezTo>
                    <a:cubicBezTo>
                      <a:pt x="4022" y="7378"/>
                      <a:pt x="2379" y="3784"/>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2;p19">
                <a:extLst>
                  <a:ext uri="{FF2B5EF4-FFF2-40B4-BE49-F238E27FC236}">
                    <a16:creationId xmlns:a16="http://schemas.microsoft.com/office/drawing/2014/main" id="{7F955F8E-7615-18C6-4626-C5A08B77EAA4}"/>
                  </a:ext>
                </a:extLst>
              </p:cNvPr>
              <p:cNvSpPr/>
              <p:nvPr/>
            </p:nvSpPr>
            <p:spPr>
              <a:xfrm>
                <a:off x="2277602" y="2571884"/>
                <a:ext cx="879758" cy="557796"/>
              </a:xfrm>
              <a:custGeom>
                <a:avLst/>
                <a:gdLst/>
                <a:ahLst/>
                <a:cxnLst/>
                <a:rect l="l" t="t" r="r" b="b"/>
                <a:pathLst>
                  <a:path w="27661" h="17538" extrusionOk="0">
                    <a:moveTo>
                      <a:pt x="4965" y="1"/>
                    </a:moveTo>
                    <a:cubicBezTo>
                      <a:pt x="1541" y="2449"/>
                      <a:pt x="1" y="7395"/>
                      <a:pt x="1352" y="11349"/>
                    </a:cubicBezTo>
                    <a:cubicBezTo>
                      <a:pt x="1797" y="12684"/>
                      <a:pt x="2568" y="13848"/>
                      <a:pt x="3561" y="14823"/>
                    </a:cubicBezTo>
                    <a:cubicBezTo>
                      <a:pt x="5391" y="16618"/>
                      <a:pt x="7839" y="17537"/>
                      <a:pt x="10338" y="17537"/>
                    </a:cubicBezTo>
                    <a:cubicBezTo>
                      <a:pt x="11440" y="17537"/>
                      <a:pt x="12552" y="17359"/>
                      <a:pt x="13626" y="16998"/>
                    </a:cubicBezTo>
                    <a:lnTo>
                      <a:pt x="20112" y="14823"/>
                    </a:lnTo>
                    <a:lnTo>
                      <a:pt x="21036" y="14515"/>
                    </a:lnTo>
                    <a:lnTo>
                      <a:pt x="27182" y="12445"/>
                    </a:lnTo>
                    <a:cubicBezTo>
                      <a:pt x="26839" y="11247"/>
                      <a:pt x="26650" y="10014"/>
                      <a:pt x="26566" y="8833"/>
                    </a:cubicBezTo>
                    <a:cubicBezTo>
                      <a:pt x="26548" y="8542"/>
                      <a:pt x="26548" y="8268"/>
                      <a:pt x="26548" y="7995"/>
                    </a:cubicBezTo>
                    <a:cubicBezTo>
                      <a:pt x="26479" y="3887"/>
                      <a:pt x="27661" y="498"/>
                      <a:pt x="27661" y="498"/>
                    </a:cubicBezTo>
                    <a:lnTo>
                      <a:pt x="27661" y="498"/>
                    </a:lnTo>
                    <a:cubicBezTo>
                      <a:pt x="22873" y="1419"/>
                      <a:pt x="18912" y="1741"/>
                      <a:pt x="15713" y="1741"/>
                    </a:cubicBezTo>
                    <a:cubicBezTo>
                      <a:pt x="8278" y="1741"/>
                      <a:pt x="4965" y="1"/>
                      <a:pt x="4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3;p19">
                <a:extLst>
                  <a:ext uri="{FF2B5EF4-FFF2-40B4-BE49-F238E27FC236}">
                    <a16:creationId xmlns:a16="http://schemas.microsoft.com/office/drawing/2014/main" id="{6A675306-A515-DB0D-95B9-92AFD72BB92E}"/>
                  </a:ext>
                </a:extLst>
              </p:cNvPr>
              <p:cNvSpPr/>
              <p:nvPr/>
            </p:nvSpPr>
            <p:spPr>
              <a:xfrm>
                <a:off x="2236254" y="2126562"/>
                <a:ext cx="978831" cy="572999"/>
              </a:xfrm>
              <a:custGeom>
                <a:avLst/>
                <a:gdLst/>
                <a:ahLst/>
                <a:cxnLst/>
                <a:rect l="l" t="t" r="r" b="b"/>
                <a:pathLst>
                  <a:path w="30776" h="18016" extrusionOk="0">
                    <a:moveTo>
                      <a:pt x="25006" y="0"/>
                    </a:moveTo>
                    <a:cubicBezTo>
                      <a:pt x="18688" y="6792"/>
                      <a:pt x="8420" y="9999"/>
                      <a:pt x="6813" y="9999"/>
                    </a:cubicBezTo>
                    <a:cubicBezTo>
                      <a:pt x="6788" y="9999"/>
                      <a:pt x="6765" y="9998"/>
                      <a:pt x="6744" y="9996"/>
                    </a:cubicBezTo>
                    <a:cubicBezTo>
                      <a:pt x="5991" y="9939"/>
                      <a:pt x="4627" y="9786"/>
                      <a:pt x="3587" y="9786"/>
                    </a:cubicBezTo>
                    <a:cubicBezTo>
                      <a:pt x="2760" y="9786"/>
                      <a:pt x="2138" y="9883"/>
                      <a:pt x="2191" y="10202"/>
                    </a:cubicBezTo>
                    <a:cubicBezTo>
                      <a:pt x="2294" y="10921"/>
                      <a:pt x="4074" y="11247"/>
                      <a:pt x="4074" y="11247"/>
                    </a:cubicBezTo>
                    <a:cubicBezTo>
                      <a:pt x="4074" y="11247"/>
                      <a:pt x="0" y="13146"/>
                      <a:pt x="462" y="13677"/>
                    </a:cubicBezTo>
                    <a:cubicBezTo>
                      <a:pt x="537" y="13764"/>
                      <a:pt x="694" y="13800"/>
                      <a:pt x="902" y="13800"/>
                    </a:cubicBezTo>
                    <a:cubicBezTo>
                      <a:pt x="1965" y="13800"/>
                      <a:pt x="4381" y="12856"/>
                      <a:pt x="4382" y="12855"/>
                    </a:cubicBezTo>
                    <a:lnTo>
                      <a:pt x="4382" y="12855"/>
                    </a:lnTo>
                    <a:cubicBezTo>
                      <a:pt x="4381" y="12856"/>
                      <a:pt x="651" y="14807"/>
                      <a:pt x="993" y="15389"/>
                    </a:cubicBezTo>
                    <a:cubicBezTo>
                      <a:pt x="1046" y="15482"/>
                      <a:pt x="1182" y="15521"/>
                      <a:pt x="1373" y="15521"/>
                    </a:cubicBezTo>
                    <a:cubicBezTo>
                      <a:pt x="2362" y="15521"/>
                      <a:pt x="4841" y="14466"/>
                      <a:pt x="5066" y="14369"/>
                    </a:cubicBezTo>
                    <a:lnTo>
                      <a:pt x="5066" y="14369"/>
                    </a:lnTo>
                    <a:cubicBezTo>
                      <a:pt x="4817" y="14477"/>
                      <a:pt x="1812" y="15797"/>
                      <a:pt x="2173" y="16518"/>
                    </a:cubicBezTo>
                    <a:cubicBezTo>
                      <a:pt x="2242" y="16653"/>
                      <a:pt x="2417" y="16708"/>
                      <a:pt x="2658" y="16708"/>
                    </a:cubicBezTo>
                    <a:cubicBezTo>
                      <a:pt x="3733" y="16708"/>
                      <a:pt x="6109" y="15611"/>
                      <a:pt x="6110" y="15611"/>
                    </a:cubicBezTo>
                    <a:lnTo>
                      <a:pt x="6110" y="15611"/>
                    </a:lnTo>
                    <a:cubicBezTo>
                      <a:pt x="6110" y="15611"/>
                      <a:pt x="3885" y="17169"/>
                      <a:pt x="4211" y="17870"/>
                    </a:cubicBezTo>
                    <a:cubicBezTo>
                      <a:pt x="4262" y="17972"/>
                      <a:pt x="4383" y="18016"/>
                      <a:pt x="4553" y="18016"/>
                    </a:cubicBezTo>
                    <a:cubicBezTo>
                      <a:pt x="5522" y="18016"/>
                      <a:pt x="8061" y="16603"/>
                      <a:pt x="8061" y="16603"/>
                    </a:cubicBezTo>
                    <a:cubicBezTo>
                      <a:pt x="19718" y="15919"/>
                      <a:pt x="30775" y="5546"/>
                      <a:pt x="30775" y="5546"/>
                    </a:cubicBezTo>
                    <a:lnTo>
                      <a:pt x="30244" y="4451"/>
                    </a:lnTo>
                    <a:lnTo>
                      <a:pt x="25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4;p19">
                <a:extLst>
                  <a:ext uri="{FF2B5EF4-FFF2-40B4-BE49-F238E27FC236}">
                    <a16:creationId xmlns:a16="http://schemas.microsoft.com/office/drawing/2014/main" id="{ADCBA018-F354-F5D2-521F-5466791BA501}"/>
                  </a:ext>
                </a:extLst>
              </p:cNvPr>
              <p:cNvSpPr/>
              <p:nvPr/>
            </p:nvSpPr>
            <p:spPr>
              <a:xfrm>
                <a:off x="2995666" y="1668741"/>
                <a:ext cx="445906" cy="691409"/>
              </a:xfrm>
              <a:custGeom>
                <a:avLst/>
                <a:gdLst/>
                <a:ahLst/>
                <a:cxnLst/>
                <a:rect l="l" t="t" r="r" b="b"/>
                <a:pathLst>
                  <a:path w="14020" h="21739" extrusionOk="0">
                    <a:moveTo>
                      <a:pt x="206" y="0"/>
                    </a:moveTo>
                    <a:cubicBezTo>
                      <a:pt x="292" y="34"/>
                      <a:pt x="377" y="51"/>
                      <a:pt x="464" y="85"/>
                    </a:cubicBezTo>
                    <a:cubicBezTo>
                      <a:pt x="1456" y="377"/>
                      <a:pt x="2381" y="1027"/>
                      <a:pt x="3065" y="1865"/>
                    </a:cubicBezTo>
                    <a:cubicBezTo>
                      <a:pt x="3835" y="2773"/>
                      <a:pt x="4332" y="3919"/>
                      <a:pt x="4435" y="5049"/>
                    </a:cubicBezTo>
                    <a:cubicBezTo>
                      <a:pt x="4571" y="6487"/>
                      <a:pt x="4143" y="7908"/>
                      <a:pt x="3613" y="9243"/>
                    </a:cubicBezTo>
                    <a:cubicBezTo>
                      <a:pt x="3013" y="10732"/>
                      <a:pt x="2141" y="12256"/>
                      <a:pt x="1217" y="13659"/>
                    </a:cubicBezTo>
                    <a:cubicBezTo>
                      <a:pt x="822" y="14275"/>
                      <a:pt x="412" y="14874"/>
                      <a:pt x="1" y="15456"/>
                    </a:cubicBezTo>
                    <a:cubicBezTo>
                      <a:pt x="2123" y="17715"/>
                      <a:pt x="4554" y="19650"/>
                      <a:pt x="7292" y="21088"/>
                    </a:cubicBezTo>
                    <a:cubicBezTo>
                      <a:pt x="7721" y="21309"/>
                      <a:pt x="8148" y="21533"/>
                      <a:pt x="8593" y="21738"/>
                    </a:cubicBezTo>
                    <a:cubicBezTo>
                      <a:pt x="9141" y="21019"/>
                      <a:pt x="9672" y="20300"/>
                      <a:pt x="10168" y="19547"/>
                    </a:cubicBezTo>
                    <a:cubicBezTo>
                      <a:pt x="11521" y="17562"/>
                      <a:pt x="12667" y="15439"/>
                      <a:pt x="13232" y="13111"/>
                    </a:cubicBezTo>
                    <a:cubicBezTo>
                      <a:pt x="14020" y="9928"/>
                      <a:pt x="13575" y="6281"/>
                      <a:pt x="11384" y="3817"/>
                    </a:cubicBezTo>
                    <a:cubicBezTo>
                      <a:pt x="10049" y="2310"/>
                      <a:pt x="8166" y="1370"/>
                      <a:pt x="6215" y="838"/>
                    </a:cubicBezTo>
                    <a:cubicBezTo>
                      <a:pt x="5393" y="599"/>
                      <a:pt x="4571" y="445"/>
                      <a:pt x="3750" y="343"/>
                    </a:cubicBezTo>
                    <a:cubicBezTo>
                      <a:pt x="2586" y="171"/>
                      <a:pt x="1388" y="8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5;p19">
                <a:extLst>
                  <a:ext uri="{FF2B5EF4-FFF2-40B4-BE49-F238E27FC236}">
                    <a16:creationId xmlns:a16="http://schemas.microsoft.com/office/drawing/2014/main" id="{388DE2C0-6F0A-C808-8E02-414E41F3775B}"/>
                  </a:ext>
                </a:extLst>
              </p:cNvPr>
              <p:cNvSpPr/>
              <p:nvPr/>
            </p:nvSpPr>
            <p:spPr>
              <a:xfrm>
                <a:off x="3058198" y="1664606"/>
                <a:ext cx="423102" cy="631870"/>
              </a:xfrm>
              <a:custGeom>
                <a:avLst/>
                <a:gdLst/>
                <a:ahLst/>
                <a:cxnLst/>
                <a:rect l="l" t="t" r="r" b="b"/>
                <a:pathLst>
                  <a:path w="13303" h="19867" extrusionOk="0">
                    <a:moveTo>
                      <a:pt x="616" y="1"/>
                    </a:moveTo>
                    <a:cubicBezTo>
                      <a:pt x="168" y="1"/>
                      <a:pt x="0" y="717"/>
                      <a:pt x="483" y="797"/>
                    </a:cubicBezTo>
                    <a:cubicBezTo>
                      <a:pt x="9332" y="2390"/>
                      <a:pt x="12259" y="13413"/>
                      <a:pt x="5361" y="19180"/>
                    </a:cubicBezTo>
                    <a:cubicBezTo>
                      <a:pt x="5038" y="19449"/>
                      <a:pt x="5328" y="19866"/>
                      <a:pt x="5667" y="19866"/>
                    </a:cubicBezTo>
                    <a:cubicBezTo>
                      <a:pt x="5759" y="19866"/>
                      <a:pt x="5855" y="19835"/>
                      <a:pt x="5942" y="19762"/>
                    </a:cubicBezTo>
                    <a:cubicBezTo>
                      <a:pt x="13303" y="13618"/>
                      <a:pt x="10153" y="1705"/>
                      <a:pt x="705" y="10"/>
                    </a:cubicBezTo>
                    <a:cubicBezTo>
                      <a:pt x="674" y="4"/>
                      <a:pt x="64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6;p19">
                <a:extLst>
                  <a:ext uri="{FF2B5EF4-FFF2-40B4-BE49-F238E27FC236}">
                    <a16:creationId xmlns:a16="http://schemas.microsoft.com/office/drawing/2014/main" id="{DF0AD14C-A4D7-0912-5B24-AA693E1BD283}"/>
                  </a:ext>
                </a:extLst>
              </p:cNvPr>
              <p:cNvSpPr/>
              <p:nvPr/>
            </p:nvSpPr>
            <p:spPr>
              <a:xfrm>
                <a:off x="2835107" y="1643677"/>
                <a:ext cx="279820" cy="145285"/>
              </a:xfrm>
              <a:custGeom>
                <a:avLst/>
                <a:gdLst/>
                <a:ahLst/>
                <a:cxnLst/>
                <a:rect l="l" t="t" r="r" b="b"/>
                <a:pathLst>
                  <a:path w="8798" h="4568" extrusionOk="0">
                    <a:moveTo>
                      <a:pt x="34" y="1"/>
                    </a:moveTo>
                    <a:lnTo>
                      <a:pt x="34" y="1"/>
                    </a:lnTo>
                    <a:cubicBezTo>
                      <a:pt x="0" y="1489"/>
                      <a:pt x="753" y="2996"/>
                      <a:pt x="2002" y="3835"/>
                    </a:cubicBezTo>
                    <a:cubicBezTo>
                      <a:pt x="2736" y="4320"/>
                      <a:pt x="3612" y="4567"/>
                      <a:pt x="4487" y="4567"/>
                    </a:cubicBezTo>
                    <a:cubicBezTo>
                      <a:pt x="5185" y="4567"/>
                      <a:pt x="5882" y="4410"/>
                      <a:pt x="6504" y="4091"/>
                    </a:cubicBezTo>
                    <a:cubicBezTo>
                      <a:pt x="7155" y="3766"/>
                      <a:pt x="7702" y="3253"/>
                      <a:pt x="8113" y="2653"/>
                    </a:cubicBezTo>
                    <a:cubicBezTo>
                      <a:pt x="8319" y="2363"/>
                      <a:pt x="8490" y="2055"/>
                      <a:pt x="8609" y="1729"/>
                    </a:cubicBezTo>
                    <a:cubicBezTo>
                      <a:pt x="8695" y="1541"/>
                      <a:pt x="8746" y="1336"/>
                      <a:pt x="8798" y="1131"/>
                    </a:cubicBezTo>
                    <a:cubicBezTo>
                      <a:pt x="7634" y="959"/>
                      <a:pt x="6436" y="873"/>
                      <a:pt x="5254" y="788"/>
                    </a:cubicBezTo>
                    <a:lnTo>
                      <a:pt x="5254" y="788"/>
                    </a:lnTo>
                    <a:cubicBezTo>
                      <a:pt x="5340" y="822"/>
                      <a:pt x="5425" y="839"/>
                      <a:pt x="5512" y="873"/>
                    </a:cubicBezTo>
                    <a:cubicBezTo>
                      <a:pt x="5151" y="788"/>
                      <a:pt x="4793" y="736"/>
                      <a:pt x="4433" y="686"/>
                    </a:cubicBezTo>
                    <a:cubicBezTo>
                      <a:pt x="2944" y="394"/>
                      <a:pt x="1489" y="15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7;p19">
                <a:extLst>
                  <a:ext uri="{FF2B5EF4-FFF2-40B4-BE49-F238E27FC236}">
                    <a16:creationId xmlns:a16="http://schemas.microsoft.com/office/drawing/2014/main" id="{80BA07D1-087D-3576-B1A4-9DD6E550CD06}"/>
                  </a:ext>
                </a:extLst>
              </p:cNvPr>
              <p:cNvSpPr/>
              <p:nvPr/>
            </p:nvSpPr>
            <p:spPr>
              <a:xfrm>
                <a:off x="2879159" y="1468901"/>
                <a:ext cx="165545" cy="269325"/>
              </a:xfrm>
              <a:custGeom>
                <a:avLst/>
                <a:gdLst/>
                <a:ahLst/>
                <a:cxnLst/>
                <a:rect l="l" t="t" r="r" b="b"/>
                <a:pathLst>
                  <a:path w="5205" h="8468" extrusionOk="0">
                    <a:moveTo>
                      <a:pt x="2021" y="1"/>
                    </a:moveTo>
                    <a:lnTo>
                      <a:pt x="309" y="5872"/>
                    </a:lnTo>
                    <a:cubicBezTo>
                      <a:pt x="309" y="5872"/>
                      <a:pt x="1" y="7858"/>
                      <a:pt x="2808" y="8388"/>
                    </a:cubicBezTo>
                    <a:cubicBezTo>
                      <a:pt x="3083" y="8443"/>
                      <a:pt x="3325" y="8467"/>
                      <a:pt x="3538" y="8467"/>
                    </a:cubicBezTo>
                    <a:cubicBezTo>
                      <a:pt x="4644" y="8467"/>
                      <a:pt x="4947" y="7814"/>
                      <a:pt x="5033" y="7498"/>
                    </a:cubicBezTo>
                    <a:cubicBezTo>
                      <a:pt x="5051" y="7395"/>
                      <a:pt x="5067" y="7327"/>
                      <a:pt x="5067" y="7327"/>
                    </a:cubicBezTo>
                    <a:lnTo>
                      <a:pt x="5204" y="3818"/>
                    </a:lnTo>
                    <a:lnTo>
                      <a:pt x="2534" y="617"/>
                    </a:lnTo>
                    <a:lnTo>
                      <a:pt x="2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8;p19">
                <a:extLst>
                  <a:ext uri="{FF2B5EF4-FFF2-40B4-BE49-F238E27FC236}">
                    <a16:creationId xmlns:a16="http://schemas.microsoft.com/office/drawing/2014/main" id="{B2E05F4B-012A-8D87-F95E-CE4DA2A0A5BF}"/>
                  </a:ext>
                </a:extLst>
              </p:cNvPr>
              <p:cNvSpPr/>
              <p:nvPr/>
            </p:nvSpPr>
            <p:spPr>
              <a:xfrm>
                <a:off x="2934184" y="1488526"/>
                <a:ext cx="110522" cy="219423"/>
              </a:xfrm>
              <a:custGeom>
                <a:avLst/>
                <a:gdLst/>
                <a:ahLst/>
                <a:cxnLst/>
                <a:rect l="l" t="t" r="r" b="b"/>
                <a:pathLst>
                  <a:path w="3475" h="6899" extrusionOk="0">
                    <a:moveTo>
                      <a:pt x="804" y="0"/>
                    </a:moveTo>
                    <a:cubicBezTo>
                      <a:pt x="343" y="1284"/>
                      <a:pt x="0" y="2654"/>
                      <a:pt x="240" y="3989"/>
                    </a:cubicBezTo>
                    <a:cubicBezTo>
                      <a:pt x="496" y="5461"/>
                      <a:pt x="1660" y="6847"/>
                      <a:pt x="3150" y="6899"/>
                    </a:cubicBezTo>
                    <a:cubicBezTo>
                      <a:pt x="3200" y="6899"/>
                      <a:pt x="3252" y="6899"/>
                      <a:pt x="3303" y="6881"/>
                    </a:cubicBezTo>
                    <a:cubicBezTo>
                      <a:pt x="3321" y="6778"/>
                      <a:pt x="3337" y="6710"/>
                      <a:pt x="3337" y="6710"/>
                    </a:cubicBezTo>
                    <a:lnTo>
                      <a:pt x="3474" y="3201"/>
                    </a:lnTo>
                    <a:lnTo>
                      <a:pt x="804" y="0"/>
                    </a:ln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9;p19">
                <a:extLst>
                  <a:ext uri="{FF2B5EF4-FFF2-40B4-BE49-F238E27FC236}">
                    <a16:creationId xmlns:a16="http://schemas.microsoft.com/office/drawing/2014/main" id="{98686166-1FE3-089E-9BE2-1CDFC6791621}"/>
                  </a:ext>
                </a:extLst>
              </p:cNvPr>
              <p:cNvSpPr/>
              <p:nvPr/>
            </p:nvSpPr>
            <p:spPr>
              <a:xfrm>
                <a:off x="2822034" y="1176600"/>
                <a:ext cx="450200" cy="330422"/>
              </a:xfrm>
              <a:custGeom>
                <a:avLst/>
                <a:gdLst/>
                <a:ahLst/>
                <a:cxnLst/>
                <a:rect l="l" t="t" r="r" b="b"/>
                <a:pathLst>
                  <a:path w="14155" h="10389" extrusionOk="0">
                    <a:moveTo>
                      <a:pt x="9864" y="0"/>
                    </a:moveTo>
                    <a:cubicBezTo>
                      <a:pt x="9634" y="0"/>
                      <a:pt x="9401" y="25"/>
                      <a:pt x="9175" y="69"/>
                    </a:cubicBezTo>
                    <a:cubicBezTo>
                      <a:pt x="8216" y="256"/>
                      <a:pt x="7308" y="856"/>
                      <a:pt x="6589" y="1541"/>
                    </a:cubicBezTo>
                    <a:cubicBezTo>
                      <a:pt x="6418" y="1096"/>
                      <a:pt x="5923" y="822"/>
                      <a:pt x="5443" y="770"/>
                    </a:cubicBezTo>
                    <a:cubicBezTo>
                      <a:pt x="5402" y="767"/>
                      <a:pt x="5361" y="765"/>
                      <a:pt x="5320" y="765"/>
                    </a:cubicBezTo>
                    <a:cubicBezTo>
                      <a:pt x="4882" y="765"/>
                      <a:pt x="4449" y="926"/>
                      <a:pt x="4074" y="1130"/>
                    </a:cubicBezTo>
                    <a:cubicBezTo>
                      <a:pt x="2807" y="1814"/>
                      <a:pt x="2002" y="3269"/>
                      <a:pt x="1746" y="4690"/>
                    </a:cubicBezTo>
                    <a:cubicBezTo>
                      <a:pt x="1096" y="4809"/>
                      <a:pt x="514" y="5254"/>
                      <a:pt x="256" y="5870"/>
                    </a:cubicBezTo>
                    <a:cubicBezTo>
                      <a:pt x="0" y="6486"/>
                      <a:pt x="69" y="7223"/>
                      <a:pt x="445" y="7771"/>
                    </a:cubicBezTo>
                    <a:cubicBezTo>
                      <a:pt x="633" y="8045"/>
                      <a:pt x="873" y="8335"/>
                      <a:pt x="1181" y="8404"/>
                    </a:cubicBezTo>
                    <a:cubicBezTo>
                      <a:pt x="993" y="8883"/>
                      <a:pt x="1130" y="9448"/>
                      <a:pt x="1489" y="9825"/>
                    </a:cubicBezTo>
                    <a:cubicBezTo>
                      <a:pt x="1831" y="10201"/>
                      <a:pt x="2345" y="10389"/>
                      <a:pt x="2858" y="10389"/>
                    </a:cubicBezTo>
                    <a:cubicBezTo>
                      <a:pt x="3355" y="10389"/>
                      <a:pt x="3869" y="10218"/>
                      <a:pt x="4296" y="9962"/>
                    </a:cubicBezTo>
                    <a:cubicBezTo>
                      <a:pt x="5597" y="9209"/>
                      <a:pt x="7103" y="8780"/>
                      <a:pt x="8575" y="8540"/>
                    </a:cubicBezTo>
                    <a:cubicBezTo>
                      <a:pt x="9620" y="8387"/>
                      <a:pt x="10629" y="7976"/>
                      <a:pt x="11674" y="7822"/>
                    </a:cubicBezTo>
                    <a:cubicBezTo>
                      <a:pt x="12529" y="7086"/>
                      <a:pt x="13231" y="6162"/>
                      <a:pt x="13710" y="5135"/>
                    </a:cubicBezTo>
                    <a:cubicBezTo>
                      <a:pt x="13967" y="4604"/>
                      <a:pt x="14155" y="4040"/>
                      <a:pt x="14138" y="3458"/>
                    </a:cubicBezTo>
                    <a:cubicBezTo>
                      <a:pt x="14138" y="2876"/>
                      <a:pt x="13915" y="2276"/>
                      <a:pt x="13454" y="1917"/>
                    </a:cubicBezTo>
                    <a:cubicBezTo>
                      <a:pt x="13222" y="1746"/>
                      <a:pt x="12879" y="1656"/>
                      <a:pt x="12539" y="1656"/>
                    </a:cubicBezTo>
                    <a:cubicBezTo>
                      <a:pt x="12199" y="1656"/>
                      <a:pt x="11862" y="1745"/>
                      <a:pt x="11639" y="1934"/>
                    </a:cubicBezTo>
                    <a:cubicBezTo>
                      <a:pt x="11913" y="1352"/>
                      <a:pt x="11571" y="616"/>
                      <a:pt x="11023" y="290"/>
                    </a:cubicBezTo>
                    <a:cubicBezTo>
                      <a:pt x="10682" y="82"/>
                      <a:pt x="10277" y="0"/>
                      <a:pt x="9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0;p19">
                <a:extLst>
                  <a:ext uri="{FF2B5EF4-FFF2-40B4-BE49-F238E27FC236}">
                    <a16:creationId xmlns:a16="http://schemas.microsoft.com/office/drawing/2014/main" id="{1F77F3EF-F6C9-AD91-D040-23C1960CB316}"/>
                  </a:ext>
                </a:extLst>
              </p:cNvPr>
              <p:cNvSpPr/>
              <p:nvPr/>
            </p:nvSpPr>
            <p:spPr>
              <a:xfrm>
                <a:off x="2891723" y="1323323"/>
                <a:ext cx="302147" cy="332712"/>
              </a:xfrm>
              <a:custGeom>
                <a:avLst/>
                <a:gdLst/>
                <a:ahLst/>
                <a:cxnLst/>
                <a:rect l="l" t="t" r="r" b="b"/>
                <a:pathLst>
                  <a:path w="9500" h="10461" extrusionOk="0">
                    <a:moveTo>
                      <a:pt x="6081" y="1"/>
                    </a:moveTo>
                    <a:cubicBezTo>
                      <a:pt x="5080" y="1"/>
                      <a:pt x="3931" y="123"/>
                      <a:pt x="2739" y="488"/>
                    </a:cubicBezTo>
                    <a:lnTo>
                      <a:pt x="1849" y="3003"/>
                    </a:lnTo>
                    <a:cubicBezTo>
                      <a:pt x="1670" y="2882"/>
                      <a:pt x="1456" y="2823"/>
                      <a:pt x="1241" y="2823"/>
                    </a:cubicBezTo>
                    <a:cubicBezTo>
                      <a:pt x="940" y="2823"/>
                      <a:pt x="637" y="2938"/>
                      <a:pt x="427" y="3158"/>
                    </a:cubicBezTo>
                    <a:cubicBezTo>
                      <a:pt x="69" y="3517"/>
                      <a:pt x="0" y="4151"/>
                      <a:pt x="290" y="4578"/>
                    </a:cubicBezTo>
                    <a:cubicBezTo>
                      <a:pt x="502" y="4888"/>
                      <a:pt x="874" y="5072"/>
                      <a:pt x="1245" y="5072"/>
                    </a:cubicBezTo>
                    <a:cubicBezTo>
                      <a:pt x="1386" y="5072"/>
                      <a:pt x="1527" y="5045"/>
                      <a:pt x="1660" y="4989"/>
                    </a:cubicBezTo>
                    <a:lnTo>
                      <a:pt x="1951" y="7163"/>
                    </a:lnTo>
                    <a:cubicBezTo>
                      <a:pt x="2195" y="9052"/>
                      <a:pt x="3819" y="10461"/>
                      <a:pt x="5701" y="10461"/>
                    </a:cubicBezTo>
                    <a:cubicBezTo>
                      <a:pt x="5797" y="10461"/>
                      <a:pt x="5894" y="10457"/>
                      <a:pt x="5991" y="10449"/>
                    </a:cubicBezTo>
                    <a:cubicBezTo>
                      <a:pt x="7976" y="10313"/>
                      <a:pt x="9499" y="8652"/>
                      <a:pt x="9499" y="6666"/>
                    </a:cubicBezTo>
                    <a:lnTo>
                      <a:pt x="9499" y="488"/>
                    </a:lnTo>
                    <a:cubicBezTo>
                      <a:pt x="9499" y="488"/>
                      <a:pt x="8084" y="1"/>
                      <a:pt x="6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1;p19">
                <a:extLst>
                  <a:ext uri="{FF2B5EF4-FFF2-40B4-BE49-F238E27FC236}">
                    <a16:creationId xmlns:a16="http://schemas.microsoft.com/office/drawing/2014/main" id="{BFF368E4-9E04-9431-054D-712FEC11E13F}"/>
                  </a:ext>
                </a:extLst>
              </p:cNvPr>
              <p:cNvSpPr/>
              <p:nvPr/>
            </p:nvSpPr>
            <p:spPr>
              <a:xfrm>
                <a:off x="3175882" y="1326281"/>
                <a:ext cx="38675" cy="236279"/>
              </a:xfrm>
              <a:custGeom>
                <a:avLst/>
                <a:gdLst/>
                <a:ahLst/>
                <a:cxnLst/>
                <a:rect l="l" t="t" r="r" b="b"/>
                <a:pathLst>
                  <a:path w="1216" h="7429" extrusionOk="0">
                    <a:moveTo>
                      <a:pt x="257" y="0"/>
                    </a:moveTo>
                    <a:lnTo>
                      <a:pt x="257" y="0"/>
                    </a:lnTo>
                    <a:cubicBezTo>
                      <a:pt x="1" y="566"/>
                      <a:pt x="69" y="1285"/>
                      <a:pt x="446" y="1780"/>
                    </a:cubicBezTo>
                    <a:cubicBezTo>
                      <a:pt x="446" y="1780"/>
                      <a:pt x="377" y="7173"/>
                      <a:pt x="104" y="7241"/>
                    </a:cubicBezTo>
                    <a:lnTo>
                      <a:pt x="565" y="7429"/>
                    </a:lnTo>
                    <a:lnTo>
                      <a:pt x="1028" y="1079"/>
                    </a:lnTo>
                    <a:cubicBezTo>
                      <a:pt x="1216" y="240"/>
                      <a:pt x="720" y="137"/>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p19">
                <a:extLst>
                  <a:ext uri="{FF2B5EF4-FFF2-40B4-BE49-F238E27FC236}">
                    <a16:creationId xmlns:a16="http://schemas.microsoft.com/office/drawing/2014/main" id="{3BF653E9-3F2E-124B-66B4-B34C44C22140}"/>
                  </a:ext>
                </a:extLst>
              </p:cNvPr>
              <p:cNvSpPr/>
              <p:nvPr/>
            </p:nvSpPr>
            <p:spPr>
              <a:xfrm>
                <a:off x="2931449" y="1303985"/>
                <a:ext cx="271678" cy="371005"/>
              </a:xfrm>
              <a:custGeom>
                <a:avLst/>
                <a:gdLst/>
                <a:ahLst/>
                <a:cxnLst/>
                <a:rect l="l" t="t" r="r" b="b"/>
                <a:pathLst>
                  <a:path w="8542" h="11665" extrusionOk="0">
                    <a:moveTo>
                      <a:pt x="1609" y="0"/>
                    </a:moveTo>
                    <a:lnTo>
                      <a:pt x="548" y="616"/>
                    </a:lnTo>
                    <a:lnTo>
                      <a:pt x="479" y="2876"/>
                    </a:lnTo>
                    <a:cubicBezTo>
                      <a:pt x="0" y="9260"/>
                      <a:pt x="1319" y="9620"/>
                      <a:pt x="1319" y="9620"/>
                    </a:cubicBezTo>
                    <a:cubicBezTo>
                      <a:pt x="1301" y="9996"/>
                      <a:pt x="1472" y="10389"/>
                      <a:pt x="1780" y="10647"/>
                    </a:cubicBezTo>
                    <a:cubicBezTo>
                      <a:pt x="2017" y="10854"/>
                      <a:pt x="2365" y="10995"/>
                      <a:pt x="2688" y="10995"/>
                    </a:cubicBezTo>
                    <a:cubicBezTo>
                      <a:pt x="2764" y="10995"/>
                      <a:pt x="2838" y="10988"/>
                      <a:pt x="2910" y="10971"/>
                    </a:cubicBezTo>
                    <a:cubicBezTo>
                      <a:pt x="3115" y="11263"/>
                      <a:pt x="3423" y="11485"/>
                      <a:pt x="3783" y="11571"/>
                    </a:cubicBezTo>
                    <a:cubicBezTo>
                      <a:pt x="3894" y="11592"/>
                      <a:pt x="4009" y="11603"/>
                      <a:pt x="4123" y="11603"/>
                    </a:cubicBezTo>
                    <a:cubicBezTo>
                      <a:pt x="4379" y="11603"/>
                      <a:pt x="4637" y="11547"/>
                      <a:pt x="4861" y="11416"/>
                    </a:cubicBezTo>
                    <a:cubicBezTo>
                      <a:pt x="5068" y="11584"/>
                      <a:pt x="5332" y="11665"/>
                      <a:pt x="5605" y="11665"/>
                    </a:cubicBezTo>
                    <a:cubicBezTo>
                      <a:pt x="5693" y="11665"/>
                      <a:pt x="5783" y="11656"/>
                      <a:pt x="5872" y="11639"/>
                    </a:cubicBezTo>
                    <a:cubicBezTo>
                      <a:pt x="6214" y="11553"/>
                      <a:pt x="6522" y="11297"/>
                      <a:pt x="6675" y="10971"/>
                    </a:cubicBezTo>
                    <a:cubicBezTo>
                      <a:pt x="7001" y="10971"/>
                      <a:pt x="7344" y="10834"/>
                      <a:pt x="7565" y="10612"/>
                    </a:cubicBezTo>
                    <a:cubicBezTo>
                      <a:pt x="7805" y="10373"/>
                      <a:pt x="7994" y="9894"/>
                      <a:pt x="7976" y="9568"/>
                    </a:cubicBezTo>
                    <a:cubicBezTo>
                      <a:pt x="8336" y="9294"/>
                      <a:pt x="8542" y="8867"/>
                      <a:pt x="8524" y="8422"/>
                    </a:cubicBezTo>
                    <a:cubicBezTo>
                      <a:pt x="8524" y="7977"/>
                      <a:pt x="8268" y="7479"/>
                      <a:pt x="7908" y="7223"/>
                    </a:cubicBezTo>
                    <a:cubicBezTo>
                      <a:pt x="7740" y="6739"/>
                      <a:pt x="6895" y="6637"/>
                      <a:pt x="6210" y="6637"/>
                    </a:cubicBezTo>
                    <a:cubicBezTo>
                      <a:pt x="5707" y="6637"/>
                      <a:pt x="5290" y="6692"/>
                      <a:pt x="5290" y="6692"/>
                    </a:cubicBezTo>
                    <a:cubicBezTo>
                      <a:pt x="2585" y="6726"/>
                      <a:pt x="3065" y="8901"/>
                      <a:pt x="2328" y="8935"/>
                    </a:cubicBezTo>
                    <a:cubicBezTo>
                      <a:pt x="1130" y="8901"/>
                      <a:pt x="1232" y="3971"/>
                      <a:pt x="1232" y="3971"/>
                    </a:cubicBezTo>
                    <a:cubicBezTo>
                      <a:pt x="1627" y="3697"/>
                      <a:pt x="1917" y="3269"/>
                      <a:pt x="2003" y="2790"/>
                    </a:cubicBezTo>
                    <a:cubicBezTo>
                      <a:pt x="2088" y="2310"/>
                      <a:pt x="1951" y="1438"/>
                      <a:pt x="1661" y="1044"/>
                    </a:cubicBez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p19">
                <a:extLst>
                  <a:ext uri="{FF2B5EF4-FFF2-40B4-BE49-F238E27FC236}">
                    <a16:creationId xmlns:a16="http://schemas.microsoft.com/office/drawing/2014/main" id="{FF59956B-9837-606A-F32B-E2302603745E}"/>
                  </a:ext>
                </a:extLst>
              </p:cNvPr>
              <p:cNvSpPr/>
              <p:nvPr/>
            </p:nvSpPr>
            <p:spPr>
              <a:xfrm>
                <a:off x="2995666" y="2103185"/>
                <a:ext cx="323393" cy="256984"/>
              </a:xfrm>
              <a:custGeom>
                <a:avLst/>
                <a:gdLst/>
                <a:ahLst/>
                <a:cxnLst/>
                <a:rect l="l" t="t" r="r" b="b"/>
                <a:pathLst>
                  <a:path w="10168" h="8080" extrusionOk="0">
                    <a:moveTo>
                      <a:pt x="1217" y="0"/>
                    </a:moveTo>
                    <a:cubicBezTo>
                      <a:pt x="822" y="616"/>
                      <a:pt x="412" y="1215"/>
                      <a:pt x="1" y="1797"/>
                    </a:cubicBezTo>
                    <a:cubicBezTo>
                      <a:pt x="2449" y="4398"/>
                      <a:pt x="5325" y="6589"/>
                      <a:pt x="8593" y="8079"/>
                    </a:cubicBezTo>
                    <a:cubicBezTo>
                      <a:pt x="9141" y="7360"/>
                      <a:pt x="9672" y="6641"/>
                      <a:pt x="10168" y="5888"/>
                    </a:cubicBezTo>
                    <a:cubicBezTo>
                      <a:pt x="6813" y="4622"/>
                      <a:pt x="3732" y="2584"/>
                      <a:pt x="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4;p19">
                <a:extLst>
                  <a:ext uri="{FF2B5EF4-FFF2-40B4-BE49-F238E27FC236}">
                    <a16:creationId xmlns:a16="http://schemas.microsoft.com/office/drawing/2014/main" id="{6D569136-74EC-64FB-B8F9-25B75A2DAC3B}"/>
                  </a:ext>
                </a:extLst>
              </p:cNvPr>
              <p:cNvSpPr/>
              <p:nvPr/>
            </p:nvSpPr>
            <p:spPr>
              <a:xfrm>
                <a:off x="2405528" y="3740420"/>
                <a:ext cx="363149" cy="610084"/>
              </a:xfrm>
              <a:custGeom>
                <a:avLst/>
                <a:gdLst/>
                <a:ahLst/>
                <a:cxnLst/>
                <a:rect l="l" t="t" r="r" b="b"/>
                <a:pathLst>
                  <a:path w="11418" h="19182" extrusionOk="0">
                    <a:moveTo>
                      <a:pt x="4753" y="0"/>
                    </a:moveTo>
                    <a:cubicBezTo>
                      <a:pt x="4323" y="0"/>
                      <a:pt x="3914" y="17"/>
                      <a:pt x="3527" y="45"/>
                    </a:cubicBezTo>
                    <a:cubicBezTo>
                      <a:pt x="1507" y="2766"/>
                      <a:pt x="343" y="6139"/>
                      <a:pt x="309" y="9528"/>
                    </a:cubicBezTo>
                    <a:cubicBezTo>
                      <a:pt x="292" y="10777"/>
                      <a:pt x="411" y="12043"/>
                      <a:pt x="343" y="13293"/>
                    </a:cubicBezTo>
                    <a:cubicBezTo>
                      <a:pt x="258" y="14542"/>
                      <a:pt x="326" y="16306"/>
                      <a:pt x="1" y="18052"/>
                    </a:cubicBezTo>
                    <a:cubicBezTo>
                      <a:pt x="1329" y="18992"/>
                      <a:pt x="2444" y="19181"/>
                      <a:pt x="3128" y="19181"/>
                    </a:cubicBezTo>
                    <a:cubicBezTo>
                      <a:pt x="3588" y="19181"/>
                      <a:pt x="3852" y="19095"/>
                      <a:pt x="3852" y="19095"/>
                    </a:cubicBezTo>
                    <a:cubicBezTo>
                      <a:pt x="6694" y="13875"/>
                      <a:pt x="9330" y="7216"/>
                      <a:pt x="11418" y="1278"/>
                    </a:cubicBezTo>
                    <a:cubicBezTo>
                      <a:pt x="8922" y="315"/>
                      <a:pt x="6642" y="0"/>
                      <a:pt x="4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5;p19">
                <a:extLst>
                  <a:ext uri="{FF2B5EF4-FFF2-40B4-BE49-F238E27FC236}">
                    <a16:creationId xmlns:a16="http://schemas.microsoft.com/office/drawing/2014/main" id="{C39CF98B-571F-4428-59C2-3FA2B2CE00BC}"/>
                  </a:ext>
                </a:extLst>
              </p:cNvPr>
              <p:cNvSpPr/>
              <p:nvPr/>
            </p:nvSpPr>
            <p:spPr>
              <a:xfrm>
                <a:off x="2494300" y="3740420"/>
                <a:ext cx="274382" cy="82534"/>
              </a:xfrm>
              <a:custGeom>
                <a:avLst/>
                <a:gdLst/>
                <a:ahLst/>
                <a:cxnLst/>
                <a:rect l="l" t="t" r="r" b="b"/>
                <a:pathLst>
                  <a:path w="8627" h="2595" extrusionOk="0">
                    <a:moveTo>
                      <a:pt x="1962" y="0"/>
                    </a:moveTo>
                    <a:cubicBezTo>
                      <a:pt x="1532" y="0"/>
                      <a:pt x="1123" y="17"/>
                      <a:pt x="736" y="45"/>
                    </a:cubicBezTo>
                    <a:cubicBezTo>
                      <a:pt x="480" y="388"/>
                      <a:pt x="240" y="746"/>
                      <a:pt x="0" y="1123"/>
                    </a:cubicBezTo>
                    <a:cubicBezTo>
                      <a:pt x="308" y="1106"/>
                      <a:pt x="627" y="1097"/>
                      <a:pt x="959" y="1097"/>
                    </a:cubicBezTo>
                    <a:cubicBezTo>
                      <a:pt x="2990" y="1097"/>
                      <a:pt x="5457" y="1447"/>
                      <a:pt x="8164" y="2595"/>
                    </a:cubicBezTo>
                    <a:cubicBezTo>
                      <a:pt x="8319" y="2150"/>
                      <a:pt x="8472" y="1705"/>
                      <a:pt x="8627" y="1278"/>
                    </a:cubicBezTo>
                    <a:cubicBezTo>
                      <a:pt x="6131" y="315"/>
                      <a:pt x="3851" y="0"/>
                      <a:pt x="1962"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6;p19">
                <a:extLst>
                  <a:ext uri="{FF2B5EF4-FFF2-40B4-BE49-F238E27FC236}">
                    <a16:creationId xmlns:a16="http://schemas.microsoft.com/office/drawing/2014/main" id="{0A6CB374-4B5B-9E2E-C1D5-C71DFE676CE2}"/>
                  </a:ext>
                </a:extLst>
              </p:cNvPr>
              <p:cNvSpPr/>
              <p:nvPr/>
            </p:nvSpPr>
            <p:spPr>
              <a:xfrm>
                <a:off x="3012587" y="1387190"/>
                <a:ext cx="72833" cy="28688"/>
              </a:xfrm>
              <a:custGeom>
                <a:avLst/>
                <a:gdLst/>
                <a:ahLst/>
                <a:cxnLst/>
                <a:rect l="l" t="t" r="r" b="b"/>
                <a:pathLst>
                  <a:path w="2290" h="902" extrusionOk="0">
                    <a:moveTo>
                      <a:pt x="951" y="1"/>
                    </a:moveTo>
                    <a:cubicBezTo>
                      <a:pt x="925" y="1"/>
                      <a:pt x="899" y="1"/>
                      <a:pt x="872" y="2"/>
                    </a:cubicBezTo>
                    <a:cubicBezTo>
                      <a:pt x="564" y="20"/>
                      <a:pt x="153" y="105"/>
                      <a:pt x="16" y="413"/>
                    </a:cubicBezTo>
                    <a:cubicBezTo>
                      <a:pt x="0" y="447"/>
                      <a:pt x="34" y="516"/>
                      <a:pt x="68" y="534"/>
                    </a:cubicBezTo>
                    <a:cubicBezTo>
                      <a:pt x="184" y="601"/>
                      <a:pt x="315" y="608"/>
                      <a:pt x="447" y="608"/>
                    </a:cubicBezTo>
                    <a:cubicBezTo>
                      <a:pt x="488" y="608"/>
                      <a:pt x="528" y="608"/>
                      <a:pt x="568" y="608"/>
                    </a:cubicBezTo>
                    <a:cubicBezTo>
                      <a:pt x="631" y="608"/>
                      <a:pt x="693" y="609"/>
                      <a:pt x="753" y="619"/>
                    </a:cubicBezTo>
                    <a:cubicBezTo>
                      <a:pt x="1061" y="636"/>
                      <a:pt x="1352" y="721"/>
                      <a:pt x="1609" y="858"/>
                    </a:cubicBezTo>
                    <a:cubicBezTo>
                      <a:pt x="1666" y="888"/>
                      <a:pt x="1723" y="901"/>
                      <a:pt x="1776" y="901"/>
                    </a:cubicBezTo>
                    <a:cubicBezTo>
                      <a:pt x="2087" y="901"/>
                      <a:pt x="2289" y="452"/>
                      <a:pt x="1968" y="276"/>
                    </a:cubicBezTo>
                    <a:cubicBezTo>
                      <a:pt x="1649" y="102"/>
                      <a:pt x="1301"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p19">
                <a:extLst>
                  <a:ext uri="{FF2B5EF4-FFF2-40B4-BE49-F238E27FC236}">
                    <a16:creationId xmlns:a16="http://schemas.microsoft.com/office/drawing/2014/main" id="{B7F07505-5B95-E05A-0044-9D6E486FAB4A}"/>
                  </a:ext>
                </a:extLst>
              </p:cNvPr>
              <p:cNvSpPr/>
              <p:nvPr/>
            </p:nvSpPr>
            <p:spPr>
              <a:xfrm>
                <a:off x="3027250" y="1416134"/>
                <a:ext cx="34858" cy="27257"/>
              </a:xfrm>
              <a:custGeom>
                <a:avLst/>
                <a:gdLst/>
                <a:ahLst/>
                <a:cxnLst/>
                <a:rect l="l" t="t" r="r" b="b"/>
                <a:pathLst>
                  <a:path w="1096" h="857" extrusionOk="0">
                    <a:moveTo>
                      <a:pt x="548" y="0"/>
                    </a:moveTo>
                    <a:cubicBezTo>
                      <a:pt x="0" y="0"/>
                      <a:pt x="0" y="856"/>
                      <a:pt x="548" y="856"/>
                    </a:cubicBezTo>
                    <a:cubicBezTo>
                      <a:pt x="1096" y="856"/>
                      <a:pt x="109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8;p19">
                <a:extLst>
                  <a:ext uri="{FF2B5EF4-FFF2-40B4-BE49-F238E27FC236}">
                    <a16:creationId xmlns:a16="http://schemas.microsoft.com/office/drawing/2014/main" id="{FA4EAA45-E1B6-46E7-FAAA-FADC583CEC71}"/>
                  </a:ext>
                </a:extLst>
              </p:cNvPr>
              <p:cNvSpPr/>
              <p:nvPr/>
            </p:nvSpPr>
            <p:spPr>
              <a:xfrm>
                <a:off x="3106862" y="1387190"/>
                <a:ext cx="72865" cy="28688"/>
              </a:xfrm>
              <a:custGeom>
                <a:avLst/>
                <a:gdLst/>
                <a:ahLst/>
                <a:cxnLst/>
                <a:rect l="l" t="t" r="r" b="b"/>
                <a:pathLst>
                  <a:path w="2291" h="902" extrusionOk="0">
                    <a:moveTo>
                      <a:pt x="1339" y="1"/>
                    </a:moveTo>
                    <a:cubicBezTo>
                      <a:pt x="989" y="1"/>
                      <a:pt x="641" y="102"/>
                      <a:pt x="322" y="276"/>
                    </a:cubicBezTo>
                    <a:cubicBezTo>
                      <a:pt x="1" y="452"/>
                      <a:pt x="203" y="901"/>
                      <a:pt x="514" y="901"/>
                    </a:cubicBezTo>
                    <a:cubicBezTo>
                      <a:pt x="567" y="901"/>
                      <a:pt x="624" y="888"/>
                      <a:pt x="681" y="858"/>
                    </a:cubicBezTo>
                    <a:cubicBezTo>
                      <a:pt x="939" y="721"/>
                      <a:pt x="1229" y="636"/>
                      <a:pt x="1537" y="619"/>
                    </a:cubicBezTo>
                    <a:cubicBezTo>
                      <a:pt x="1597" y="609"/>
                      <a:pt x="1659" y="608"/>
                      <a:pt x="1722" y="608"/>
                    </a:cubicBezTo>
                    <a:cubicBezTo>
                      <a:pt x="1762" y="608"/>
                      <a:pt x="1803" y="608"/>
                      <a:pt x="1843" y="608"/>
                    </a:cubicBezTo>
                    <a:cubicBezTo>
                      <a:pt x="1975" y="608"/>
                      <a:pt x="2106" y="601"/>
                      <a:pt x="2222" y="534"/>
                    </a:cubicBezTo>
                    <a:cubicBezTo>
                      <a:pt x="2256" y="516"/>
                      <a:pt x="2290" y="447"/>
                      <a:pt x="2274" y="413"/>
                    </a:cubicBezTo>
                    <a:cubicBezTo>
                      <a:pt x="2137" y="105"/>
                      <a:pt x="1726" y="20"/>
                      <a:pt x="1418" y="2"/>
                    </a:cubicBezTo>
                    <a:cubicBezTo>
                      <a:pt x="1392" y="1"/>
                      <a:pt x="1365" y="1"/>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9;p19">
                <a:extLst>
                  <a:ext uri="{FF2B5EF4-FFF2-40B4-BE49-F238E27FC236}">
                    <a16:creationId xmlns:a16="http://schemas.microsoft.com/office/drawing/2014/main" id="{2B3AF3F9-7C75-F7CC-8399-BE6E33932AB1}"/>
                  </a:ext>
                </a:extLst>
              </p:cNvPr>
              <p:cNvSpPr/>
              <p:nvPr/>
            </p:nvSpPr>
            <p:spPr>
              <a:xfrm>
                <a:off x="3130176" y="1416134"/>
                <a:ext cx="34858" cy="27257"/>
              </a:xfrm>
              <a:custGeom>
                <a:avLst/>
                <a:gdLst/>
                <a:ahLst/>
                <a:cxnLst/>
                <a:rect l="l" t="t" r="r" b="b"/>
                <a:pathLst>
                  <a:path w="1096" h="857" extrusionOk="0">
                    <a:moveTo>
                      <a:pt x="548" y="0"/>
                    </a:moveTo>
                    <a:cubicBezTo>
                      <a:pt x="0" y="0"/>
                      <a:pt x="0" y="856"/>
                      <a:pt x="548" y="856"/>
                    </a:cubicBezTo>
                    <a:cubicBezTo>
                      <a:pt x="1096" y="856"/>
                      <a:pt x="109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0;p19">
                <a:extLst>
                  <a:ext uri="{FF2B5EF4-FFF2-40B4-BE49-F238E27FC236}">
                    <a16:creationId xmlns:a16="http://schemas.microsoft.com/office/drawing/2014/main" id="{7E181D00-3522-5A19-9F91-2B0BAF4B0B23}"/>
                  </a:ext>
                </a:extLst>
              </p:cNvPr>
              <p:cNvSpPr/>
              <p:nvPr/>
            </p:nvSpPr>
            <p:spPr>
              <a:xfrm>
                <a:off x="3095316" y="1429715"/>
                <a:ext cx="44114" cy="68699"/>
              </a:xfrm>
              <a:custGeom>
                <a:avLst/>
                <a:gdLst/>
                <a:ahLst/>
                <a:cxnLst/>
                <a:rect l="l" t="t" r="r" b="b"/>
                <a:pathLst>
                  <a:path w="1387" h="2160" extrusionOk="0">
                    <a:moveTo>
                      <a:pt x="1" y="0"/>
                    </a:moveTo>
                    <a:lnTo>
                      <a:pt x="120" y="2038"/>
                    </a:lnTo>
                    <a:cubicBezTo>
                      <a:pt x="120" y="2038"/>
                      <a:pt x="310" y="2160"/>
                      <a:pt x="559" y="2160"/>
                    </a:cubicBezTo>
                    <a:cubicBezTo>
                      <a:pt x="683" y="2160"/>
                      <a:pt x="822" y="2129"/>
                      <a:pt x="959" y="2038"/>
                    </a:cubicBezTo>
                    <a:cubicBezTo>
                      <a:pt x="1386" y="1746"/>
                      <a:pt x="1" y="1"/>
                      <a:pt x="1" y="0"/>
                    </a:cubicBez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1;p19">
                <a:extLst>
                  <a:ext uri="{FF2B5EF4-FFF2-40B4-BE49-F238E27FC236}">
                    <a16:creationId xmlns:a16="http://schemas.microsoft.com/office/drawing/2014/main" id="{9AF991B4-1BF5-3050-DCD8-B82BE5E65430}"/>
                  </a:ext>
                </a:extLst>
              </p:cNvPr>
              <p:cNvSpPr/>
              <p:nvPr/>
            </p:nvSpPr>
            <p:spPr>
              <a:xfrm>
                <a:off x="3060997" y="1544505"/>
                <a:ext cx="65932" cy="60111"/>
              </a:xfrm>
              <a:custGeom>
                <a:avLst/>
                <a:gdLst/>
                <a:ahLst/>
                <a:cxnLst/>
                <a:rect l="l" t="t" r="r" b="b"/>
                <a:pathLst>
                  <a:path w="2073" h="1890" extrusionOk="0">
                    <a:moveTo>
                      <a:pt x="618" y="1"/>
                    </a:moveTo>
                    <a:cubicBezTo>
                      <a:pt x="430" y="1"/>
                      <a:pt x="242" y="35"/>
                      <a:pt x="69" y="106"/>
                    </a:cubicBezTo>
                    <a:cubicBezTo>
                      <a:pt x="1" y="791"/>
                      <a:pt x="429" y="1526"/>
                      <a:pt x="1080" y="1800"/>
                    </a:cubicBezTo>
                    <a:cubicBezTo>
                      <a:pt x="1206" y="1856"/>
                      <a:pt x="1346" y="1889"/>
                      <a:pt x="1481" y="1889"/>
                    </a:cubicBezTo>
                    <a:cubicBezTo>
                      <a:pt x="1639" y="1889"/>
                      <a:pt x="1790" y="1843"/>
                      <a:pt x="1901" y="1732"/>
                    </a:cubicBezTo>
                    <a:cubicBezTo>
                      <a:pt x="2055" y="1561"/>
                      <a:pt x="2072" y="1287"/>
                      <a:pt x="2004" y="1065"/>
                    </a:cubicBezTo>
                    <a:cubicBezTo>
                      <a:pt x="1901" y="671"/>
                      <a:pt x="1610" y="328"/>
                      <a:pt x="1251" y="141"/>
                    </a:cubicBezTo>
                    <a:cubicBezTo>
                      <a:pt x="1056" y="48"/>
                      <a:pt x="837"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11" name="Group 10">
            <a:extLst>
              <a:ext uri="{FF2B5EF4-FFF2-40B4-BE49-F238E27FC236}">
                <a16:creationId xmlns:a16="http://schemas.microsoft.com/office/drawing/2014/main" id="{B591D6EA-C0AB-0300-50DC-7D4FBC3069E7}"/>
              </a:ext>
            </a:extLst>
          </p:cNvPr>
          <p:cNvGrpSpPr/>
          <p:nvPr/>
        </p:nvGrpSpPr>
        <p:grpSpPr>
          <a:xfrm rot="4131539">
            <a:off x="953871" y="728082"/>
            <a:ext cx="943988" cy="1403030"/>
            <a:chOff x="2032023" y="1612755"/>
            <a:chExt cx="943988" cy="1403030"/>
          </a:xfrm>
        </p:grpSpPr>
        <p:sp>
          <p:nvSpPr>
            <p:cNvPr id="12" name="Google Shape;307;p34">
              <a:extLst>
                <a:ext uri="{FF2B5EF4-FFF2-40B4-BE49-F238E27FC236}">
                  <a16:creationId xmlns:a16="http://schemas.microsoft.com/office/drawing/2014/main" id="{6EBFFD1D-197F-B988-EF62-5E104E3D719E}"/>
                </a:ext>
              </a:extLst>
            </p:cNvPr>
            <p:cNvSpPr/>
            <p:nvPr/>
          </p:nvSpPr>
          <p:spPr>
            <a:xfrm rot="114242">
              <a:off x="2100400" y="1700701"/>
              <a:ext cx="801718" cy="801804"/>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 name="Google Shape;308;p34">
              <a:extLst>
                <a:ext uri="{FF2B5EF4-FFF2-40B4-BE49-F238E27FC236}">
                  <a16:creationId xmlns:a16="http://schemas.microsoft.com/office/drawing/2014/main" id="{88F2D45B-B758-489C-6171-6C3FE22C841A}"/>
                </a:ext>
              </a:extLst>
            </p:cNvPr>
            <p:cNvSpPr/>
            <p:nvPr/>
          </p:nvSpPr>
          <p:spPr>
            <a:xfrm rot="114242">
              <a:off x="2550103" y="2494501"/>
              <a:ext cx="96010" cy="166157"/>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309;p34">
              <a:extLst>
                <a:ext uri="{FF2B5EF4-FFF2-40B4-BE49-F238E27FC236}">
                  <a16:creationId xmlns:a16="http://schemas.microsoft.com/office/drawing/2014/main" id="{2643612B-6650-2332-BC25-7D9F4977B1D2}"/>
                </a:ext>
              </a:extLst>
            </p:cNvPr>
            <p:cNvSpPr/>
            <p:nvPr/>
          </p:nvSpPr>
          <p:spPr>
            <a:xfrm rot="114242">
              <a:off x="2520561" y="2600909"/>
              <a:ext cx="237274" cy="414876"/>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10;p34">
              <a:extLst>
                <a:ext uri="{FF2B5EF4-FFF2-40B4-BE49-F238E27FC236}">
                  <a16:creationId xmlns:a16="http://schemas.microsoft.com/office/drawing/2014/main" id="{4682CAFF-59BB-00CC-87A1-E93BC4B352FA}"/>
                </a:ext>
              </a:extLst>
            </p:cNvPr>
            <p:cNvSpPr/>
            <p:nvPr/>
          </p:nvSpPr>
          <p:spPr>
            <a:xfrm rot="114242">
              <a:off x="2032023" y="1612755"/>
              <a:ext cx="943988" cy="961483"/>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 name="Group 15">
              <a:extLst>
                <a:ext uri="{FF2B5EF4-FFF2-40B4-BE49-F238E27FC236}">
                  <a16:creationId xmlns:a16="http://schemas.microsoft.com/office/drawing/2014/main" id="{DD9B23BD-85D8-DDBF-28C6-8F85A12760F6}"/>
                </a:ext>
              </a:extLst>
            </p:cNvPr>
            <p:cNvGrpSpPr/>
            <p:nvPr/>
          </p:nvGrpSpPr>
          <p:grpSpPr>
            <a:xfrm>
              <a:off x="2277150" y="1883938"/>
              <a:ext cx="430777" cy="435330"/>
              <a:chOff x="7768135" y="2887493"/>
              <a:chExt cx="430777" cy="435330"/>
            </a:xfrm>
          </p:grpSpPr>
          <p:sp>
            <p:nvSpPr>
              <p:cNvPr id="17" name="Google Shape;311;p34">
                <a:extLst>
                  <a:ext uri="{FF2B5EF4-FFF2-40B4-BE49-F238E27FC236}">
                    <a16:creationId xmlns:a16="http://schemas.microsoft.com/office/drawing/2014/main" id="{C75341F2-1C77-3575-03A5-62C9842AB1C8}"/>
                  </a:ext>
                </a:extLst>
              </p:cNvPr>
              <p:cNvSpPr/>
              <p:nvPr/>
            </p:nvSpPr>
            <p:spPr>
              <a:xfrm rot="114242">
                <a:off x="7768135" y="3274073"/>
                <a:ext cx="48270" cy="48750"/>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p34">
                <a:extLst>
                  <a:ext uri="{FF2B5EF4-FFF2-40B4-BE49-F238E27FC236}">
                    <a16:creationId xmlns:a16="http://schemas.microsoft.com/office/drawing/2014/main" id="{27E86056-C594-228A-566B-E4D6545EEA0D}"/>
                  </a:ext>
                </a:extLst>
              </p:cNvPr>
              <p:cNvSpPr/>
              <p:nvPr/>
            </p:nvSpPr>
            <p:spPr>
              <a:xfrm rot="114242">
                <a:off x="8149890" y="3077240"/>
                <a:ext cx="48270" cy="48777"/>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3;p34">
                <a:extLst>
                  <a:ext uri="{FF2B5EF4-FFF2-40B4-BE49-F238E27FC236}">
                    <a16:creationId xmlns:a16="http://schemas.microsoft.com/office/drawing/2014/main" id="{CCC9EC05-FC4C-CC69-18E5-909BD6DCAFB0}"/>
                  </a:ext>
                </a:extLst>
              </p:cNvPr>
              <p:cNvSpPr/>
              <p:nvPr/>
            </p:nvSpPr>
            <p:spPr>
              <a:xfrm rot="114242">
                <a:off x="7970601" y="3201155"/>
                <a:ext cx="48270" cy="48276"/>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4;p34">
                <a:extLst>
                  <a:ext uri="{FF2B5EF4-FFF2-40B4-BE49-F238E27FC236}">
                    <a16:creationId xmlns:a16="http://schemas.microsoft.com/office/drawing/2014/main" id="{15B31202-45BD-354C-BBEC-3D18EBEBB575}"/>
                  </a:ext>
                </a:extLst>
              </p:cNvPr>
              <p:cNvSpPr/>
              <p:nvPr/>
            </p:nvSpPr>
            <p:spPr>
              <a:xfrm rot="114242">
                <a:off x="7979076" y="2946643"/>
                <a:ext cx="48270" cy="48276"/>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5;p34">
                <a:extLst>
                  <a:ext uri="{FF2B5EF4-FFF2-40B4-BE49-F238E27FC236}">
                    <a16:creationId xmlns:a16="http://schemas.microsoft.com/office/drawing/2014/main" id="{9F20B641-E06B-3C78-F3B7-23AF6B30A058}"/>
                  </a:ext>
                </a:extLst>
              </p:cNvPr>
              <p:cNvSpPr/>
              <p:nvPr/>
            </p:nvSpPr>
            <p:spPr>
              <a:xfrm rot="114242">
                <a:off x="7811026" y="3135111"/>
                <a:ext cx="13959" cy="140777"/>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p34">
                <a:extLst>
                  <a:ext uri="{FF2B5EF4-FFF2-40B4-BE49-F238E27FC236}">
                    <a16:creationId xmlns:a16="http://schemas.microsoft.com/office/drawing/2014/main" id="{677A8CBF-DF5F-FC06-67E3-E22D2CE1D0E8}"/>
                  </a:ext>
                </a:extLst>
              </p:cNvPr>
              <p:cNvSpPr/>
              <p:nvPr/>
            </p:nvSpPr>
            <p:spPr>
              <a:xfrm rot="114242">
                <a:off x="7857098" y="3128026"/>
                <a:ext cx="125380" cy="79099"/>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p34">
                <a:extLst>
                  <a:ext uri="{FF2B5EF4-FFF2-40B4-BE49-F238E27FC236}">
                    <a16:creationId xmlns:a16="http://schemas.microsoft.com/office/drawing/2014/main" id="{11AFEF3B-920E-C7F5-A495-60AE908D0518}"/>
                  </a:ext>
                </a:extLst>
              </p:cNvPr>
              <p:cNvSpPr/>
              <p:nvPr/>
            </p:nvSpPr>
            <p:spPr>
              <a:xfrm rot="114242">
                <a:off x="8002815" y="2987990"/>
                <a:ext cx="28" cy="213399"/>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8;p34">
                <a:extLst>
                  <a:ext uri="{FF2B5EF4-FFF2-40B4-BE49-F238E27FC236}">
                    <a16:creationId xmlns:a16="http://schemas.microsoft.com/office/drawing/2014/main" id="{D1D9AA11-97A3-0D73-F0B1-5FDBA5C7B335}"/>
                  </a:ext>
                </a:extLst>
              </p:cNvPr>
              <p:cNvSpPr/>
              <p:nvPr/>
            </p:nvSpPr>
            <p:spPr>
              <a:xfrm rot="114242">
                <a:off x="8021360" y="2982448"/>
                <a:ext cx="140762" cy="99510"/>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9;p34">
                <a:extLst>
                  <a:ext uri="{FF2B5EF4-FFF2-40B4-BE49-F238E27FC236}">
                    <a16:creationId xmlns:a16="http://schemas.microsoft.com/office/drawing/2014/main" id="{78542700-755D-27C4-A2F8-2DEB737F36A1}"/>
                  </a:ext>
                </a:extLst>
              </p:cNvPr>
              <p:cNvSpPr/>
              <p:nvPr/>
            </p:nvSpPr>
            <p:spPr>
              <a:xfrm rot="114242">
                <a:off x="8181154" y="2890890"/>
                <a:ext cx="530" cy="187070"/>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0;p34">
                <a:extLst>
                  <a:ext uri="{FF2B5EF4-FFF2-40B4-BE49-F238E27FC236}">
                    <a16:creationId xmlns:a16="http://schemas.microsoft.com/office/drawing/2014/main" id="{C454D04C-EC5B-0E50-7206-D7172A304712}"/>
                  </a:ext>
                </a:extLst>
              </p:cNvPr>
              <p:cNvSpPr/>
              <p:nvPr/>
            </p:nvSpPr>
            <p:spPr>
              <a:xfrm rot="114242">
                <a:off x="8170547" y="2887493"/>
                <a:ext cx="28365" cy="24402"/>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1;p34">
                <a:extLst>
                  <a:ext uri="{FF2B5EF4-FFF2-40B4-BE49-F238E27FC236}">
                    <a16:creationId xmlns:a16="http://schemas.microsoft.com/office/drawing/2014/main" id="{B2594C72-08C6-0DF9-7A49-1098E4B76FDE}"/>
                  </a:ext>
                </a:extLst>
              </p:cNvPr>
              <p:cNvSpPr/>
              <p:nvPr/>
            </p:nvSpPr>
            <p:spPr>
              <a:xfrm rot="113924">
                <a:off x="7811690" y="3094132"/>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oogle Shape;356;p36">
            <a:extLst>
              <a:ext uri="{FF2B5EF4-FFF2-40B4-BE49-F238E27FC236}">
                <a16:creationId xmlns:a16="http://schemas.microsoft.com/office/drawing/2014/main" id="{0B4CC603-4277-4825-9491-9CCAB8369509}"/>
              </a:ext>
            </a:extLst>
          </p:cNvPr>
          <p:cNvGrpSpPr/>
          <p:nvPr/>
        </p:nvGrpSpPr>
        <p:grpSpPr>
          <a:xfrm rot="5400000">
            <a:off x="8310951" y="153344"/>
            <a:ext cx="612965" cy="612965"/>
            <a:chOff x="5208200" y="980975"/>
            <a:chExt cx="440475" cy="440475"/>
          </a:xfrm>
        </p:grpSpPr>
        <p:sp>
          <p:nvSpPr>
            <p:cNvPr id="132" name="Google Shape;357;p36">
              <a:extLst>
                <a:ext uri="{FF2B5EF4-FFF2-40B4-BE49-F238E27FC236}">
                  <a16:creationId xmlns:a16="http://schemas.microsoft.com/office/drawing/2014/main" id="{6D7D8806-8CC3-7EA4-E740-611B9BB3E63C}"/>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36">
              <a:extLst>
                <a:ext uri="{FF2B5EF4-FFF2-40B4-BE49-F238E27FC236}">
                  <a16:creationId xmlns:a16="http://schemas.microsoft.com/office/drawing/2014/main" id="{E8ECC11A-47BC-B118-6DF6-4F1EEF956DE0}"/>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66;p36">
            <a:extLst>
              <a:ext uri="{FF2B5EF4-FFF2-40B4-BE49-F238E27FC236}">
                <a16:creationId xmlns:a16="http://schemas.microsoft.com/office/drawing/2014/main" id="{20547D4F-B24D-12BA-7018-24A59EDD80AD}"/>
              </a:ext>
            </a:extLst>
          </p:cNvPr>
          <p:cNvSpPr/>
          <p:nvPr/>
        </p:nvSpPr>
        <p:spPr>
          <a:xfrm>
            <a:off x="8140659" y="4547753"/>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0;p36">
            <a:extLst>
              <a:ext uri="{FF2B5EF4-FFF2-40B4-BE49-F238E27FC236}">
                <a16:creationId xmlns:a16="http://schemas.microsoft.com/office/drawing/2014/main" id="{E3A5E26F-FC0F-76F7-F552-5E30284EB8DC}"/>
              </a:ext>
            </a:extLst>
          </p:cNvPr>
          <p:cNvSpPr/>
          <p:nvPr/>
        </p:nvSpPr>
        <p:spPr>
          <a:xfrm>
            <a:off x="2809331" y="4526321"/>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p36">
            <a:extLst>
              <a:ext uri="{FF2B5EF4-FFF2-40B4-BE49-F238E27FC236}">
                <a16:creationId xmlns:a16="http://schemas.microsoft.com/office/drawing/2014/main" id="{E52EBC59-1C8F-BAE4-CED5-11FB4B20EF35}"/>
              </a:ext>
            </a:extLst>
          </p:cNvPr>
          <p:cNvSpPr/>
          <p:nvPr/>
        </p:nvSpPr>
        <p:spPr>
          <a:xfrm>
            <a:off x="4692519" y="4807064"/>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3;p36">
            <a:extLst>
              <a:ext uri="{FF2B5EF4-FFF2-40B4-BE49-F238E27FC236}">
                <a16:creationId xmlns:a16="http://schemas.microsoft.com/office/drawing/2014/main" id="{72AA41BC-E75F-801C-36B6-D8CF40422819}"/>
              </a:ext>
            </a:extLst>
          </p:cNvPr>
          <p:cNvSpPr/>
          <p:nvPr/>
        </p:nvSpPr>
        <p:spPr>
          <a:xfrm>
            <a:off x="2132046" y="23674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4;p36">
            <a:extLst>
              <a:ext uri="{FF2B5EF4-FFF2-40B4-BE49-F238E27FC236}">
                <a16:creationId xmlns:a16="http://schemas.microsoft.com/office/drawing/2014/main" id="{DB52B65A-43F8-45FE-CC45-2A17577BE509}"/>
              </a:ext>
            </a:extLst>
          </p:cNvPr>
          <p:cNvSpPr/>
          <p:nvPr/>
        </p:nvSpPr>
        <p:spPr>
          <a:xfrm>
            <a:off x="6496946" y="482190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5;p36">
            <a:extLst>
              <a:ext uri="{FF2B5EF4-FFF2-40B4-BE49-F238E27FC236}">
                <a16:creationId xmlns:a16="http://schemas.microsoft.com/office/drawing/2014/main" id="{F14D20AA-FEA6-54D6-8841-3E8BE7BC4971}"/>
              </a:ext>
            </a:extLst>
          </p:cNvPr>
          <p:cNvSpPr/>
          <p:nvPr/>
        </p:nvSpPr>
        <p:spPr>
          <a:xfrm rot="19914242">
            <a:off x="6237011" y="462435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p36">
            <a:extLst>
              <a:ext uri="{FF2B5EF4-FFF2-40B4-BE49-F238E27FC236}">
                <a16:creationId xmlns:a16="http://schemas.microsoft.com/office/drawing/2014/main" id="{7322C973-A2FB-D14C-326F-D8862A6D63B8}"/>
              </a:ext>
            </a:extLst>
          </p:cNvPr>
          <p:cNvSpPr/>
          <p:nvPr/>
        </p:nvSpPr>
        <p:spPr>
          <a:xfrm>
            <a:off x="7750370" y="353489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p36">
            <a:extLst>
              <a:ext uri="{FF2B5EF4-FFF2-40B4-BE49-F238E27FC236}">
                <a16:creationId xmlns:a16="http://schemas.microsoft.com/office/drawing/2014/main" id="{27616249-F1D6-AA72-9C9F-B6011BEB2691}"/>
              </a:ext>
            </a:extLst>
          </p:cNvPr>
          <p:cNvSpPr/>
          <p:nvPr/>
        </p:nvSpPr>
        <p:spPr>
          <a:xfrm rot="7201932">
            <a:off x="306050" y="452805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4" name="Group 183">
            <a:extLst>
              <a:ext uri="{FF2B5EF4-FFF2-40B4-BE49-F238E27FC236}">
                <a16:creationId xmlns:a16="http://schemas.microsoft.com/office/drawing/2014/main" id="{F7857BC0-9771-7DA4-8970-CF7584F07AF7}"/>
              </a:ext>
            </a:extLst>
          </p:cNvPr>
          <p:cNvGrpSpPr/>
          <p:nvPr/>
        </p:nvGrpSpPr>
        <p:grpSpPr>
          <a:xfrm>
            <a:off x="320032" y="527018"/>
            <a:ext cx="695829" cy="513299"/>
            <a:chOff x="6254056" y="2962962"/>
            <a:chExt cx="695829" cy="513299"/>
          </a:xfrm>
        </p:grpSpPr>
        <p:grpSp>
          <p:nvGrpSpPr>
            <p:cNvPr id="134" name="Google Shape;359;p36">
              <a:extLst>
                <a:ext uri="{FF2B5EF4-FFF2-40B4-BE49-F238E27FC236}">
                  <a16:creationId xmlns:a16="http://schemas.microsoft.com/office/drawing/2014/main" id="{BF5A3D0B-BEB3-AF3E-5019-3363A512E517}"/>
                </a:ext>
              </a:extLst>
            </p:cNvPr>
            <p:cNvGrpSpPr/>
            <p:nvPr/>
          </p:nvGrpSpPr>
          <p:grpSpPr>
            <a:xfrm>
              <a:off x="6254056" y="3232456"/>
              <a:ext cx="695829" cy="243805"/>
              <a:chOff x="2271950" y="2722774"/>
              <a:chExt cx="575874" cy="201775"/>
            </a:xfrm>
          </p:grpSpPr>
          <p:sp>
            <p:nvSpPr>
              <p:cNvPr id="135" name="Google Shape;360;p36">
                <a:extLst>
                  <a:ext uri="{FF2B5EF4-FFF2-40B4-BE49-F238E27FC236}">
                    <a16:creationId xmlns:a16="http://schemas.microsoft.com/office/drawing/2014/main" id="{48653743-045B-EF04-66D9-6FDD4D67C909}"/>
                  </a:ext>
                </a:extLst>
              </p:cNvPr>
              <p:cNvSpPr/>
              <p:nvPr/>
            </p:nvSpPr>
            <p:spPr>
              <a:xfrm>
                <a:off x="2562324" y="2722774"/>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p36">
                <a:extLst>
                  <a:ext uri="{FF2B5EF4-FFF2-40B4-BE49-F238E27FC236}">
                    <a16:creationId xmlns:a16="http://schemas.microsoft.com/office/drawing/2014/main" id="{0EDD07C3-4C6B-227E-6D52-92CE41CE19A3}"/>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2;p36">
                <a:extLst>
                  <a:ext uri="{FF2B5EF4-FFF2-40B4-BE49-F238E27FC236}">
                    <a16:creationId xmlns:a16="http://schemas.microsoft.com/office/drawing/2014/main" id="{6089EB5F-1E73-268A-E65A-ECD763B44727}"/>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3;p36">
                <a:extLst>
                  <a:ext uri="{FF2B5EF4-FFF2-40B4-BE49-F238E27FC236}">
                    <a16:creationId xmlns:a16="http://schemas.microsoft.com/office/drawing/2014/main" id="{2EC63DFD-D8FC-A2BB-4F68-04621673A4E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p36">
                <a:extLst>
                  <a:ext uri="{FF2B5EF4-FFF2-40B4-BE49-F238E27FC236}">
                    <a16:creationId xmlns:a16="http://schemas.microsoft.com/office/drawing/2014/main" id="{FDCA677B-2C18-AF79-55CF-B33C03B0C76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369;p36">
              <a:extLst>
                <a:ext uri="{FF2B5EF4-FFF2-40B4-BE49-F238E27FC236}">
                  <a16:creationId xmlns:a16="http://schemas.microsoft.com/office/drawing/2014/main" id="{06013ECF-30C2-0E5E-53AD-AEA52D90B535}"/>
                </a:ext>
              </a:extLst>
            </p:cNvPr>
            <p:cNvSpPr/>
            <p:nvPr/>
          </p:nvSpPr>
          <p:spPr>
            <a:xfrm rot="19914242">
              <a:off x="6760279" y="29629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7;p20">
            <a:extLst>
              <a:ext uri="{FF2B5EF4-FFF2-40B4-BE49-F238E27FC236}">
                <a16:creationId xmlns:a16="http://schemas.microsoft.com/office/drawing/2014/main" id="{F14A5642-D207-CEEC-7D58-37769295FF02}"/>
              </a:ext>
            </a:extLst>
          </p:cNvPr>
          <p:cNvSpPr txBox="1">
            <a:spLocks/>
          </p:cNvSpPr>
          <p:nvPr/>
        </p:nvSpPr>
        <p:spPr>
          <a:xfrm>
            <a:off x="670891" y="-40899"/>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60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buSzPts val="1100"/>
              <a:buFont typeface="Arial"/>
              <a:buNone/>
            </a:pPr>
            <a:endParaRPr lang="en-US" dirty="0"/>
          </a:p>
        </p:txBody>
      </p:sp>
      <p:sp>
        <p:nvSpPr>
          <p:cNvPr id="5" name="Google Shape;2298;p42">
            <a:extLst>
              <a:ext uri="{FF2B5EF4-FFF2-40B4-BE49-F238E27FC236}">
                <a16:creationId xmlns:a16="http://schemas.microsoft.com/office/drawing/2014/main" id="{FD60CEED-24BA-B9C1-EF4D-722F2AFA10A1}"/>
              </a:ext>
            </a:extLst>
          </p:cNvPr>
          <p:cNvSpPr txBox="1">
            <a:spLocks noGrp="1"/>
          </p:cNvSpPr>
          <p:nvPr/>
        </p:nvSpPr>
        <p:spPr>
          <a:xfrm>
            <a:off x="618925" y="493217"/>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0" lvl="0" indent="0" algn="ctr" rtl="0">
              <a:spcBef>
                <a:spcPts val="0"/>
              </a:spcBef>
              <a:spcAft>
                <a:spcPts val="0"/>
              </a:spcAft>
              <a:buNone/>
            </a:pPr>
            <a:endParaRPr dirty="0"/>
          </a:p>
        </p:txBody>
      </p:sp>
      <p:pic>
        <p:nvPicPr>
          <p:cNvPr id="8" name="Picture 7" descr="A graph of a number of players&#10;&#10;Description automatically generated">
            <a:extLst>
              <a:ext uri="{FF2B5EF4-FFF2-40B4-BE49-F238E27FC236}">
                <a16:creationId xmlns:a16="http://schemas.microsoft.com/office/drawing/2014/main" id="{37C6037E-5DD6-68BC-89C3-DD2A0272F7CD}"/>
              </a:ext>
            </a:extLst>
          </p:cNvPr>
          <p:cNvPicPr>
            <a:picLocks noChangeAspect="1"/>
          </p:cNvPicPr>
          <p:nvPr/>
        </p:nvPicPr>
        <p:blipFill>
          <a:blip r:embed="rId3"/>
          <a:stretch>
            <a:fillRect/>
          </a:stretch>
        </p:blipFill>
        <p:spPr>
          <a:xfrm>
            <a:off x="4810811" y="43584"/>
            <a:ext cx="4312439" cy="2610044"/>
          </a:xfrm>
          <a:prstGeom prst="rect">
            <a:avLst/>
          </a:prstGeom>
        </p:spPr>
      </p:pic>
      <p:pic>
        <p:nvPicPr>
          <p:cNvPr id="2050" name="Picture 2">
            <a:extLst>
              <a:ext uri="{FF2B5EF4-FFF2-40B4-BE49-F238E27FC236}">
                <a16:creationId xmlns:a16="http://schemas.microsoft.com/office/drawing/2014/main" id="{B1971E6C-232B-D61C-4B0A-61ADC3A32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7" y="1890676"/>
            <a:ext cx="4922615" cy="3197666"/>
          </a:xfrm>
          <a:prstGeom prst="rect">
            <a:avLst/>
          </a:prstGeom>
          <a:noFill/>
          <a:extLst>
            <a:ext uri="{909E8E84-426E-40DD-AFC4-6F175D3DCCD1}">
              <a14:hiddenFill xmlns:a14="http://schemas.microsoft.com/office/drawing/2010/main">
                <a:solidFill>
                  <a:srgbClr val="FFFFFF"/>
                </a:solidFill>
              </a14:hiddenFill>
            </a:ext>
          </a:extLst>
        </p:spPr>
      </p:pic>
      <p:sp>
        <p:nvSpPr>
          <p:cNvPr id="143" name="Google Shape;368;p36">
            <a:extLst>
              <a:ext uri="{FF2B5EF4-FFF2-40B4-BE49-F238E27FC236}">
                <a16:creationId xmlns:a16="http://schemas.microsoft.com/office/drawing/2014/main" id="{B27CBED6-E70C-CA26-FD95-80AD32C1FA8C}"/>
              </a:ext>
            </a:extLst>
          </p:cNvPr>
          <p:cNvSpPr/>
          <p:nvPr/>
        </p:nvSpPr>
        <p:spPr>
          <a:xfrm rot="7201932">
            <a:off x="8506464" y="38559"/>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p36">
            <a:extLst>
              <a:ext uri="{FF2B5EF4-FFF2-40B4-BE49-F238E27FC236}">
                <a16:creationId xmlns:a16="http://schemas.microsoft.com/office/drawing/2014/main" id="{3C172E24-3C78-EB3D-C871-ACA16CF56626}"/>
              </a:ext>
            </a:extLst>
          </p:cNvPr>
          <p:cNvSpPr/>
          <p:nvPr/>
        </p:nvSpPr>
        <p:spPr>
          <a:xfrm>
            <a:off x="151766" y="156564"/>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descr="A graph of a number of players&#10;&#10;Description automatically generated">
            <a:extLst>
              <a:ext uri="{FF2B5EF4-FFF2-40B4-BE49-F238E27FC236}">
                <a16:creationId xmlns:a16="http://schemas.microsoft.com/office/drawing/2014/main" id="{3D46AA53-A159-06B6-C720-77ABD947A659}"/>
              </a:ext>
            </a:extLst>
          </p:cNvPr>
          <p:cNvPicPr>
            <a:picLocks noChangeAspect="1"/>
          </p:cNvPicPr>
          <p:nvPr/>
        </p:nvPicPr>
        <p:blipFill>
          <a:blip r:embed="rId3"/>
          <a:stretch>
            <a:fillRect/>
          </a:stretch>
        </p:blipFill>
        <p:spPr>
          <a:xfrm>
            <a:off x="4810811" y="64829"/>
            <a:ext cx="4312439" cy="2610044"/>
          </a:xfrm>
          <a:prstGeom prst="rect">
            <a:avLst/>
          </a:prstGeom>
        </p:spPr>
      </p:pic>
      <p:pic>
        <p:nvPicPr>
          <p:cNvPr id="6" name="Picture 5" descr="A graph of a bar graph&#10;&#10;Description automatically generated with medium confidence">
            <a:extLst>
              <a:ext uri="{FF2B5EF4-FFF2-40B4-BE49-F238E27FC236}">
                <a16:creationId xmlns:a16="http://schemas.microsoft.com/office/drawing/2014/main" id="{78264E37-AB7D-5FD1-13C7-5161E04DA968}"/>
              </a:ext>
            </a:extLst>
          </p:cNvPr>
          <p:cNvPicPr>
            <a:picLocks noChangeAspect="1"/>
          </p:cNvPicPr>
          <p:nvPr/>
        </p:nvPicPr>
        <p:blipFill>
          <a:blip r:embed="rId5"/>
          <a:stretch>
            <a:fillRect/>
          </a:stretch>
        </p:blipFill>
        <p:spPr>
          <a:xfrm>
            <a:off x="30891" y="43584"/>
            <a:ext cx="9113109" cy="5069239"/>
          </a:xfrm>
          <a:prstGeom prst="rect">
            <a:avLst/>
          </a:prstGeom>
        </p:spPr>
      </p:pic>
    </p:spTree>
    <p:extLst>
      <p:ext uri="{BB962C8B-B14F-4D97-AF65-F5344CB8AC3E}">
        <p14:creationId xmlns:p14="http://schemas.microsoft.com/office/powerpoint/2010/main" val="1266715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131" name="Google Shape;356;p36">
            <a:extLst>
              <a:ext uri="{FF2B5EF4-FFF2-40B4-BE49-F238E27FC236}">
                <a16:creationId xmlns:a16="http://schemas.microsoft.com/office/drawing/2014/main" id="{0B4CC603-4277-4825-9491-9CCAB8369509}"/>
              </a:ext>
            </a:extLst>
          </p:cNvPr>
          <p:cNvGrpSpPr/>
          <p:nvPr/>
        </p:nvGrpSpPr>
        <p:grpSpPr>
          <a:xfrm rot="5400000">
            <a:off x="8310951" y="153344"/>
            <a:ext cx="612965" cy="612965"/>
            <a:chOff x="5208200" y="980975"/>
            <a:chExt cx="440475" cy="440475"/>
          </a:xfrm>
        </p:grpSpPr>
        <p:sp>
          <p:nvSpPr>
            <p:cNvPr id="132" name="Google Shape;357;p36">
              <a:extLst>
                <a:ext uri="{FF2B5EF4-FFF2-40B4-BE49-F238E27FC236}">
                  <a16:creationId xmlns:a16="http://schemas.microsoft.com/office/drawing/2014/main" id="{6D7D8806-8CC3-7EA4-E740-611B9BB3E63C}"/>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36">
              <a:extLst>
                <a:ext uri="{FF2B5EF4-FFF2-40B4-BE49-F238E27FC236}">
                  <a16:creationId xmlns:a16="http://schemas.microsoft.com/office/drawing/2014/main" id="{E8ECC11A-47BC-B118-6DF6-4F1EEF956DE0}"/>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66;p36">
            <a:extLst>
              <a:ext uri="{FF2B5EF4-FFF2-40B4-BE49-F238E27FC236}">
                <a16:creationId xmlns:a16="http://schemas.microsoft.com/office/drawing/2014/main" id="{20547D4F-B24D-12BA-7018-24A59EDD80AD}"/>
              </a:ext>
            </a:extLst>
          </p:cNvPr>
          <p:cNvSpPr/>
          <p:nvPr/>
        </p:nvSpPr>
        <p:spPr>
          <a:xfrm>
            <a:off x="8140659" y="4547753"/>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8;p36">
            <a:extLst>
              <a:ext uri="{FF2B5EF4-FFF2-40B4-BE49-F238E27FC236}">
                <a16:creationId xmlns:a16="http://schemas.microsoft.com/office/drawing/2014/main" id="{B27CBED6-E70C-CA26-FD95-80AD32C1FA8C}"/>
              </a:ext>
            </a:extLst>
          </p:cNvPr>
          <p:cNvSpPr/>
          <p:nvPr/>
        </p:nvSpPr>
        <p:spPr>
          <a:xfrm rot="7201932">
            <a:off x="8431470" y="347843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0;p36">
            <a:extLst>
              <a:ext uri="{FF2B5EF4-FFF2-40B4-BE49-F238E27FC236}">
                <a16:creationId xmlns:a16="http://schemas.microsoft.com/office/drawing/2014/main" id="{E3A5E26F-FC0F-76F7-F552-5E30284EB8DC}"/>
              </a:ext>
            </a:extLst>
          </p:cNvPr>
          <p:cNvSpPr/>
          <p:nvPr/>
        </p:nvSpPr>
        <p:spPr>
          <a:xfrm>
            <a:off x="2809331" y="4526321"/>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p36">
            <a:extLst>
              <a:ext uri="{FF2B5EF4-FFF2-40B4-BE49-F238E27FC236}">
                <a16:creationId xmlns:a16="http://schemas.microsoft.com/office/drawing/2014/main" id="{E52EBC59-1C8F-BAE4-CED5-11FB4B20EF35}"/>
              </a:ext>
            </a:extLst>
          </p:cNvPr>
          <p:cNvSpPr/>
          <p:nvPr/>
        </p:nvSpPr>
        <p:spPr>
          <a:xfrm>
            <a:off x="4692519" y="4807064"/>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p36">
            <a:extLst>
              <a:ext uri="{FF2B5EF4-FFF2-40B4-BE49-F238E27FC236}">
                <a16:creationId xmlns:a16="http://schemas.microsoft.com/office/drawing/2014/main" id="{3C172E24-3C78-EB3D-C871-ACA16CF56626}"/>
              </a:ext>
            </a:extLst>
          </p:cNvPr>
          <p:cNvSpPr/>
          <p:nvPr/>
        </p:nvSpPr>
        <p:spPr>
          <a:xfrm>
            <a:off x="8622846" y="399430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3;p36">
            <a:extLst>
              <a:ext uri="{FF2B5EF4-FFF2-40B4-BE49-F238E27FC236}">
                <a16:creationId xmlns:a16="http://schemas.microsoft.com/office/drawing/2014/main" id="{72AA41BC-E75F-801C-36B6-D8CF40422819}"/>
              </a:ext>
            </a:extLst>
          </p:cNvPr>
          <p:cNvSpPr/>
          <p:nvPr/>
        </p:nvSpPr>
        <p:spPr>
          <a:xfrm>
            <a:off x="2132046" y="23674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4;p36">
            <a:extLst>
              <a:ext uri="{FF2B5EF4-FFF2-40B4-BE49-F238E27FC236}">
                <a16:creationId xmlns:a16="http://schemas.microsoft.com/office/drawing/2014/main" id="{DB52B65A-43F8-45FE-CC45-2A17577BE509}"/>
              </a:ext>
            </a:extLst>
          </p:cNvPr>
          <p:cNvSpPr/>
          <p:nvPr/>
        </p:nvSpPr>
        <p:spPr>
          <a:xfrm>
            <a:off x="6496946" y="482190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5;p36">
            <a:extLst>
              <a:ext uri="{FF2B5EF4-FFF2-40B4-BE49-F238E27FC236}">
                <a16:creationId xmlns:a16="http://schemas.microsoft.com/office/drawing/2014/main" id="{F14D20AA-FEA6-54D6-8841-3E8BE7BC4971}"/>
              </a:ext>
            </a:extLst>
          </p:cNvPr>
          <p:cNvSpPr/>
          <p:nvPr/>
        </p:nvSpPr>
        <p:spPr>
          <a:xfrm rot="19914242">
            <a:off x="6237011" y="462435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p36">
            <a:extLst>
              <a:ext uri="{FF2B5EF4-FFF2-40B4-BE49-F238E27FC236}">
                <a16:creationId xmlns:a16="http://schemas.microsoft.com/office/drawing/2014/main" id="{7322C973-A2FB-D14C-326F-D8862A6D63B8}"/>
              </a:ext>
            </a:extLst>
          </p:cNvPr>
          <p:cNvSpPr/>
          <p:nvPr/>
        </p:nvSpPr>
        <p:spPr>
          <a:xfrm>
            <a:off x="7750370" y="353489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p36">
            <a:extLst>
              <a:ext uri="{FF2B5EF4-FFF2-40B4-BE49-F238E27FC236}">
                <a16:creationId xmlns:a16="http://schemas.microsoft.com/office/drawing/2014/main" id="{27616249-F1D6-AA72-9C9F-B6011BEB2691}"/>
              </a:ext>
            </a:extLst>
          </p:cNvPr>
          <p:cNvSpPr/>
          <p:nvPr/>
        </p:nvSpPr>
        <p:spPr>
          <a:xfrm rot="7201932">
            <a:off x="306050" y="452805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4" name="Group 183">
            <a:extLst>
              <a:ext uri="{FF2B5EF4-FFF2-40B4-BE49-F238E27FC236}">
                <a16:creationId xmlns:a16="http://schemas.microsoft.com/office/drawing/2014/main" id="{F7857BC0-9771-7DA4-8970-CF7584F07AF7}"/>
              </a:ext>
            </a:extLst>
          </p:cNvPr>
          <p:cNvGrpSpPr/>
          <p:nvPr/>
        </p:nvGrpSpPr>
        <p:grpSpPr>
          <a:xfrm>
            <a:off x="320032" y="527018"/>
            <a:ext cx="695829" cy="513299"/>
            <a:chOff x="6254056" y="2962962"/>
            <a:chExt cx="695829" cy="513299"/>
          </a:xfrm>
        </p:grpSpPr>
        <p:grpSp>
          <p:nvGrpSpPr>
            <p:cNvPr id="134" name="Google Shape;359;p36">
              <a:extLst>
                <a:ext uri="{FF2B5EF4-FFF2-40B4-BE49-F238E27FC236}">
                  <a16:creationId xmlns:a16="http://schemas.microsoft.com/office/drawing/2014/main" id="{BF5A3D0B-BEB3-AF3E-5019-3363A512E517}"/>
                </a:ext>
              </a:extLst>
            </p:cNvPr>
            <p:cNvGrpSpPr/>
            <p:nvPr/>
          </p:nvGrpSpPr>
          <p:grpSpPr>
            <a:xfrm>
              <a:off x="6254056" y="3232456"/>
              <a:ext cx="695829" cy="243805"/>
              <a:chOff x="2271950" y="2722774"/>
              <a:chExt cx="575874" cy="201775"/>
            </a:xfrm>
          </p:grpSpPr>
          <p:sp>
            <p:nvSpPr>
              <p:cNvPr id="135" name="Google Shape;360;p36">
                <a:extLst>
                  <a:ext uri="{FF2B5EF4-FFF2-40B4-BE49-F238E27FC236}">
                    <a16:creationId xmlns:a16="http://schemas.microsoft.com/office/drawing/2014/main" id="{48653743-045B-EF04-66D9-6FDD4D67C909}"/>
                  </a:ext>
                </a:extLst>
              </p:cNvPr>
              <p:cNvSpPr/>
              <p:nvPr/>
            </p:nvSpPr>
            <p:spPr>
              <a:xfrm>
                <a:off x="2562324" y="2722774"/>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p36">
                <a:extLst>
                  <a:ext uri="{FF2B5EF4-FFF2-40B4-BE49-F238E27FC236}">
                    <a16:creationId xmlns:a16="http://schemas.microsoft.com/office/drawing/2014/main" id="{0EDD07C3-4C6B-227E-6D52-92CE41CE19A3}"/>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2;p36">
                <a:extLst>
                  <a:ext uri="{FF2B5EF4-FFF2-40B4-BE49-F238E27FC236}">
                    <a16:creationId xmlns:a16="http://schemas.microsoft.com/office/drawing/2014/main" id="{6089EB5F-1E73-268A-E65A-ECD763B44727}"/>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3;p36">
                <a:extLst>
                  <a:ext uri="{FF2B5EF4-FFF2-40B4-BE49-F238E27FC236}">
                    <a16:creationId xmlns:a16="http://schemas.microsoft.com/office/drawing/2014/main" id="{2EC63DFD-D8FC-A2BB-4F68-04621673A4E6}"/>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p36">
                <a:extLst>
                  <a:ext uri="{FF2B5EF4-FFF2-40B4-BE49-F238E27FC236}">
                    <a16:creationId xmlns:a16="http://schemas.microsoft.com/office/drawing/2014/main" id="{FDCA677B-2C18-AF79-55CF-B33C03B0C76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369;p36">
              <a:extLst>
                <a:ext uri="{FF2B5EF4-FFF2-40B4-BE49-F238E27FC236}">
                  <a16:creationId xmlns:a16="http://schemas.microsoft.com/office/drawing/2014/main" id="{06013ECF-30C2-0E5E-53AD-AEA52D90B535}"/>
                </a:ext>
              </a:extLst>
            </p:cNvPr>
            <p:cNvSpPr/>
            <p:nvPr/>
          </p:nvSpPr>
          <p:spPr>
            <a:xfrm rot="19914242">
              <a:off x="6760279" y="29629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oup 163">
            <a:extLst>
              <a:ext uri="{FF2B5EF4-FFF2-40B4-BE49-F238E27FC236}">
                <a16:creationId xmlns:a16="http://schemas.microsoft.com/office/drawing/2014/main" id="{30ABDA6C-13FA-4114-18BE-4E4F2C67BC6C}"/>
              </a:ext>
            </a:extLst>
          </p:cNvPr>
          <p:cNvGrpSpPr/>
          <p:nvPr/>
        </p:nvGrpSpPr>
        <p:grpSpPr>
          <a:xfrm>
            <a:off x="6943636" y="3615743"/>
            <a:ext cx="943988" cy="1403030"/>
            <a:chOff x="2032023" y="1612755"/>
            <a:chExt cx="943988" cy="1403030"/>
          </a:xfrm>
        </p:grpSpPr>
        <p:sp>
          <p:nvSpPr>
            <p:cNvPr id="165" name="Google Shape;307;p34">
              <a:extLst>
                <a:ext uri="{FF2B5EF4-FFF2-40B4-BE49-F238E27FC236}">
                  <a16:creationId xmlns:a16="http://schemas.microsoft.com/office/drawing/2014/main" id="{475C97F3-B663-5FB4-69A7-C1C1ABB25035}"/>
                </a:ext>
              </a:extLst>
            </p:cNvPr>
            <p:cNvSpPr/>
            <p:nvPr/>
          </p:nvSpPr>
          <p:spPr>
            <a:xfrm rot="114242">
              <a:off x="2100400" y="1700701"/>
              <a:ext cx="801718" cy="801804"/>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66" name="Google Shape;308;p34">
              <a:extLst>
                <a:ext uri="{FF2B5EF4-FFF2-40B4-BE49-F238E27FC236}">
                  <a16:creationId xmlns:a16="http://schemas.microsoft.com/office/drawing/2014/main" id="{0CCAA8A2-DE5E-5724-5240-204F4BD13FDE}"/>
                </a:ext>
              </a:extLst>
            </p:cNvPr>
            <p:cNvSpPr/>
            <p:nvPr/>
          </p:nvSpPr>
          <p:spPr>
            <a:xfrm rot="114242">
              <a:off x="2550103" y="2494501"/>
              <a:ext cx="96010" cy="166157"/>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309;p34">
              <a:extLst>
                <a:ext uri="{FF2B5EF4-FFF2-40B4-BE49-F238E27FC236}">
                  <a16:creationId xmlns:a16="http://schemas.microsoft.com/office/drawing/2014/main" id="{DC199F72-D2C0-24B6-FB41-982E3D2B38B7}"/>
                </a:ext>
              </a:extLst>
            </p:cNvPr>
            <p:cNvSpPr/>
            <p:nvPr/>
          </p:nvSpPr>
          <p:spPr>
            <a:xfrm rot="114242">
              <a:off x="2520561" y="2600909"/>
              <a:ext cx="237274" cy="414876"/>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310;p34">
              <a:extLst>
                <a:ext uri="{FF2B5EF4-FFF2-40B4-BE49-F238E27FC236}">
                  <a16:creationId xmlns:a16="http://schemas.microsoft.com/office/drawing/2014/main" id="{5A87FA0F-A29A-EF14-9D96-3C018659893E}"/>
                </a:ext>
              </a:extLst>
            </p:cNvPr>
            <p:cNvSpPr/>
            <p:nvPr/>
          </p:nvSpPr>
          <p:spPr>
            <a:xfrm rot="114242">
              <a:off x="2032023" y="1612755"/>
              <a:ext cx="943988" cy="961483"/>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9" name="Group 168">
              <a:extLst>
                <a:ext uri="{FF2B5EF4-FFF2-40B4-BE49-F238E27FC236}">
                  <a16:creationId xmlns:a16="http://schemas.microsoft.com/office/drawing/2014/main" id="{D5C9C644-F5AC-9120-732E-12D2A05BDD4C}"/>
                </a:ext>
              </a:extLst>
            </p:cNvPr>
            <p:cNvGrpSpPr/>
            <p:nvPr/>
          </p:nvGrpSpPr>
          <p:grpSpPr>
            <a:xfrm>
              <a:off x="2277150" y="1883938"/>
              <a:ext cx="430777" cy="435330"/>
              <a:chOff x="7768135" y="2887493"/>
              <a:chExt cx="430777" cy="435330"/>
            </a:xfrm>
          </p:grpSpPr>
          <p:sp>
            <p:nvSpPr>
              <p:cNvPr id="170" name="Google Shape;311;p34">
                <a:extLst>
                  <a:ext uri="{FF2B5EF4-FFF2-40B4-BE49-F238E27FC236}">
                    <a16:creationId xmlns:a16="http://schemas.microsoft.com/office/drawing/2014/main" id="{2683E6F2-57F6-2190-88D1-24869747CA17}"/>
                  </a:ext>
                </a:extLst>
              </p:cNvPr>
              <p:cNvSpPr/>
              <p:nvPr/>
            </p:nvSpPr>
            <p:spPr>
              <a:xfrm rot="114242">
                <a:off x="7768135" y="3274073"/>
                <a:ext cx="48270" cy="48750"/>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2;p34">
                <a:extLst>
                  <a:ext uri="{FF2B5EF4-FFF2-40B4-BE49-F238E27FC236}">
                    <a16:creationId xmlns:a16="http://schemas.microsoft.com/office/drawing/2014/main" id="{505A3E4E-8437-3350-1106-FC509182FC0B}"/>
                  </a:ext>
                </a:extLst>
              </p:cNvPr>
              <p:cNvSpPr/>
              <p:nvPr/>
            </p:nvSpPr>
            <p:spPr>
              <a:xfrm rot="114242">
                <a:off x="8149890" y="3077240"/>
                <a:ext cx="48270" cy="48777"/>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3;p34">
                <a:extLst>
                  <a:ext uri="{FF2B5EF4-FFF2-40B4-BE49-F238E27FC236}">
                    <a16:creationId xmlns:a16="http://schemas.microsoft.com/office/drawing/2014/main" id="{D9E7C096-E802-8E41-E11C-7663CED5608F}"/>
                  </a:ext>
                </a:extLst>
              </p:cNvPr>
              <p:cNvSpPr/>
              <p:nvPr/>
            </p:nvSpPr>
            <p:spPr>
              <a:xfrm rot="114242">
                <a:off x="7970601" y="3201155"/>
                <a:ext cx="48270" cy="48276"/>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4;p34">
                <a:extLst>
                  <a:ext uri="{FF2B5EF4-FFF2-40B4-BE49-F238E27FC236}">
                    <a16:creationId xmlns:a16="http://schemas.microsoft.com/office/drawing/2014/main" id="{C1765F7C-71E8-364C-70B7-C2F35E27DBD9}"/>
                  </a:ext>
                </a:extLst>
              </p:cNvPr>
              <p:cNvSpPr/>
              <p:nvPr/>
            </p:nvSpPr>
            <p:spPr>
              <a:xfrm rot="114242">
                <a:off x="7979076" y="2946643"/>
                <a:ext cx="48270" cy="48276"/>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5;p34">
                <a:extLst>
                  <a:ext uri="{FF2B5EF4-FFF2-40B4-BE49-F238E27FC236}">
                    <a16:creationId xmlns:a16="http://schemas.microsoft.com/office/drawing/2014/main" id="{7C1BBF1C-E838-29F9-EB33-CC92DAEF1AA7}"/>
                  </a:ext>
                </a:extLst>
              </p:cNvPr>
              <p:cNvSpPr/>
              <p:nvPr/>
            </p:nvSpPr>
            <p:spPr>
              <a:xfrm rot="114242">
                <a:off x="7811026" y="3135111"/>
                <a:ext cx="13959" cy="140777"/>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6;p34">
                <a:extLst>
                  <a:ext uri="{FF2B5EF4-FFF2-40B4-BE49-F238E27FC236}">
                    <a16:creationId xmlns:a16="http://schemas.microsoft.com/office/drawing/2014/main" id="{CEC77CF7-6982-F1D6-FC70-A0E70E2A2AB7}"/>
                  </a:ext>
                </a:extLst>
              </p:cNvPr>
              <p:cNvSpPr/>
              <p:nvPr/>
            </p:nvSpPr>
            <p:spPr>
              <a:xfrm rot="114242">
                <a:off x="7857098" y="3128026"/>
                <a:ext cx="125380" cy="79099"/>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7;p34">
                <a:extLst>
                  <a:ext uri="{FF2B5EF4-FFF2-40B4-BE49-F238E27FC236}">
                    <a16:creationId xmlns:a16="http://schemas.microsoft.com/office/drawing/2014/main" id="{A251C45B-73D8-0C15-43B0-73E0F9356643}"/>
                  </a:ext>
                </a:extLst>
              </p:cNvPr>
              <p:cNvSpPr/>
              <p:nvPr/>
            </p:nvSpPr>
            <p:spPr>
              <a:xfrm rot="114242">
                <a:off x="8002815" y="2987990"/>
                <a:ext cx="28" cy="213399"/>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8;p34">
                <a:extLst>
                  <a:ext uri="{FF2B5EF4-FFF2-40B4-BE49-F238E27FC236}">
                    <a16:creationId xmlns:a16="http://schemas.microsoft.com/office/drawing/2014/main" id="{4821C727-7195-00D6-E7E4-F44AD98C30D1}"/>
                  </a:ext>
                </a:extLst>
              </p:cNvPr>
              <p:cNvSpPr/>
              <p:nvPr/>
            </p:nvSpPr>
            <p:spPr>
              <a:xfrm rot="114242">
                <a:off x="8021360" y="2982448"/>
                <a:ext cx="140762" cy="99510"/>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9;p34">
                <a:extLst>
                  <a:ext uri="{FF2B5EF4-FFF2-40B4-BE49-F238E27FC236}">
                    <a16:creationId xmlns:a16="http://schemas.microsoft.com/office/drawing/2014/main" id="{6091C9BC-85B5-B0F8-E790-5A6780003276}"/>
                  </a:ext>
                </a:extLst>
              </p:cNvPr>
              <p:cNvSpPr/>
              <p:nvPr/>
            </p:nvSpPr>
            <p:spPr>
              <a:xfrm rot="114242">
                <a:off x="8181154" y="2890890"/>
                <a:ext cx="530" cy="187070"/>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0;p34">
                <a:extLst>
                  <a:ext uri="{FF2B5EF4-FFF2-40B4-BE49-F238E27FC236}">
                    <a16:creationId xmlns:a16="http://schemas.microsoft.com/office/drawing/2014/main" id="{295A9FCF-7739-0DC5-0AAC-C794ED8F2DF6}"/>
                  </a:ext>
                </a:extLst>
              </p:cNvPr>
              <p:cNvSpPr/>
              <p:nvPr/>
            </p:nvSpPr>
            <p:spPr>
              <a:xfrm rot="114242">
                <a:off x="8170547" y="2887493"/>
                <a:ext cx="28365" cy="24402"/>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21;p34">
                <a:extLst>
                  <a:ext uri="{FF2B5EF4-FFF2-40B4-BE49-F238E27FC236}">
                    <a16:creationId xmlns:a16="http://schemas.microsoft.com/office/drawing/2014/main" id="{43F9C104-B4CF-C4AF-9E42-BCBEF64BE898}"/>
                  </a:ext>
                </a:extLst>
              </p:cNvPr>
              <p:cNvSpPr/>
              <p:nvPr/>
            </p:nvSpPr>
            <p:spPr>
              <a:xfrm rot="113924">
                <a:off x="7811690" y="3094132"/>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27;p20">
            <a:extLst>
              <a:ext uri="{FF2B5EF4-FFF2-40B4-BE49-F238E27FC236}">
                <a16:creationId xmlns:a16="http://schemas.microsoft.com/office/drawing/2014/main" id="{F14A5642-D207-CEEC-7D58-37769295FF02}"/>
              </a:ext>
            </a:extLst>
          </p:cNvPr>
          <p:cNvSpPr txBox="1">
            <a:spLocks/>
          </p:cNvSpPr>
          <p:nvPr/>
        </p:nvSpPr>
        <p:spPr>
          <a:xfrm>
            <a:off x="670891" y="-40899"/>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60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buSzPts val="1100"/>
              <a:buFont typeface="Arial"/>
              <a:buNone/>
            </a:pPr>
            <a:endParaRPr lang="en-US" dirty="0"/>
          </a:p>
        </p:txBody>
      </p:sp>
      <p:sp>
        <p:nvSpPr>
          <p:cNvPr id="5" name="Google Shape;2298;p42">
            <a:extLst>
              <a:ext uri="{FF2B5EF4-FFF2-40B4-BE49-F238E27FC236}">
                <a16:creationId xmlns:a16="http://schemas.microsoft.com/office/drawing/2014/main" id="{FD60CEED-24BA-B9C1-EF4D-722F2AFA10A1}"/>
              </a:ext>
            </a:extLst>
          </p:cNvPr>
          <p:cNvSpPr txBox="1">
            <a:spLocks noGrp="1"/>
          </p:cNvSpPr>
          <p:nvPr/>
        </p:nvSpPr>
        <p:spPr>
          <a:xfrm>
            <a:off x="618925" y="493217"/>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0" lvl="0" indent="0" algn="ctr" rtl="0">
              <a:spcBef>
                <a:spcPts val="0"/>
              </a:spcBef>
              <a:spcAft>
                <a:spcPts val="0"/>
              </a:spcAft>
              <a:buNone/>
            </a:pPr>
            <a:endParaRPr dirty="0"/>
          </a:p>
        </p:txBody>
      </p:sp>
      <p:pic>
        <p:nvPicPr>
          <p:cNvPr id="3" name="Picture 2" descr="A screenshot of a graph&#10;&#10;Description automatically generated">
            <a:extLst>
              <a:ext uri="{FF2B5EF4-FFF2-40B4-BE49-F238E27FC236}">
                <a16:creationId xmlns:a16="http://schemas.microsoft.com/office/drawing/2014/main" id="{A9C6FA42-0FC0-D6E6-8191-AE896CC14D42}"/>
              </a:ext>
            </a:extLst>
          </p:cNvPr>
          <p:cNvPicPr>
            <a:picLocks noChangeAspect="1"/>
          </p:cNvPicPr>
          <p:nvPr/>
        </p:nvPicPr>
        <p:blipFill>
          <a:blip r:embed="rId3"/>
          <a:stretch>
            <a:fillRect/>
          </a:stretch>
        </p:blipFill>
        <p:spPr>
          <a:xfrm>
            <a:off x="0" y="1"/>
            <a:ext cx="9144000" cy="5080578"/>
          </a:xfrm>
          <a:prstGeom prst="rect">
            <a:avLst/>
          </a:prstGeom>
        </p:spPr>
      </p:pic>
    </p:spTree>
    <p:extLst>
      <p:ext uri="{BB962C8B-B14F-4D97-AF65-F5344CB8AC3E}">
        <p14:creationId xmlns:p14="http://schemas.microsoft.com/office/powerpoint/2010/main" val="3875652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BC SPORT | Football | Laws &amp; Equipment | Positions guide: who is in a team?">
            <a:extLst>
              <a:ext uri="{FF2B5EF4-FFF2-40B4-BE49-F238E27FC236}">
                <a16:creationId xmlns:a16="http://schemas.microsoft.com/office/drawing/2014/main" id="{D39E4B73-8F17-E6A1-BF1B-E6BB8F0E4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819"/>
            <a:ext cx="9144000" cy="52063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graph&#10;&#10;Description automatically generated with medium confidence">
            <a:extLst>
              <a:ext uri="{FF2B5EF4-FFF2-40B4-BE49-F238E27FC236}">
                <a16:creationId xmlns:a16="http://schemas.microsoft.com/office/drawing/2014/main" id="{F7927C60-68C7-9250-E905-60DDC4498AAA}"/>
              </a:ext>
            </a:extLst>
          </p:cNvPr>
          <p:cNvPicPr>
            <a:picLocks noChangeAspect="1"/>
          </p:cNvPicPr>
          <p:nvPr/>
        </p:nvPicPr>
        <p:blipFill>
          <a:blip r:embed="rId4"/>
          <a:stretch>
            <a:fillRect/>
          </a:stretch>
        </p:blipFill>
        <p:spPr>
          <a:xfrm>
            <a:off x="0" y="-40899"/>
            <a:ext cx="9144000" cy="5165420"/>
          </a:xfrm>
          <a:prstGeom prst="rect">
            <a:avLst/>
          </a:prstGeom>
        </p:spPr>
      </p:pic>
      <p:pic>
        <p:nvPicPr>
          <p:cNvPr id="4" name="Picture 3" descr="A graph of a graph&#10;&#10;Description automatically generated with medium confidence">
            <a:extLst>
              <a:ext uri="{FF2B5EF4-FFF2-40B4-BE49-F238E27FC236}">
                <a16:creationId xmlns:a16="http://schemas.microsoft.com/office/drawing/2014/main" id="{5FC406BE-6A64-F345-8A64-66579BD0502A}"/>
              </a:ext>
            </a:extLst>
          </p:cNvPr>
          <p:cNvPicPr>
            <a:picLocks noChangeAspect="1"/>
          </p:cNvPicPr>
          <p:nvPr/>
        </p:nvPicPr>
        <p:blipFill>
          <a:blip r:embed="rId4"/>
          <a:stretch>
            <a:fillRect/>
          </a:stretch>
        </p:blipFill>
        <p:spPr>
          <a:xfrm>
            <a:off x="0" y="-21920"/>
            <a:ext cx="9144000" cy="5165420"/>
          </a:xfrm>
          <a:prstGeom prst="rect">
            <a:avLst/>
          </a:prstGeom>
        </p:spPr>
      </p:pic>
    </p:spTree>
    <p:extLst>
      <p:ext uri="{BB962C8B-B14F-4D97-AF65-F5344CB8AC3E}">
        <p14:creationId xmlns:p14="http://schemas.microsoft.com/office/powerpoint/2010/main" val="1480514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with many colored dots&#10;&#10;Description automatically generated">
            <a:extLst>
              <a:ext uri="{FF2B5EF4-FFF2-40B4-BE49-F238E27FC236}">
                <a16:creationId xmlns:a16="http://schemas.microsoft.com/office/drawing/2014/main" id="{7CC781ED-E740-5A2F-0256-1161038DE6CC}"/>
              </a:ext>
            </a:extLst>
          </p:cNvPr>
          <p:cNvPicPr>
            <a:picLocks noChangeAspect="1"/>
          </p:cNvPicPr>
          <p:nvPr/>
        </p:nvPicPr>
        <p:blipFill>
          <a:blip r:embed="rId3"/>
          <a:stretch>
            <a:fillRect/>
          </a:stretch>
        </p:blipFill>
        <p:spPr>
          <a:xfrm>
            <a:off x="720885" y="0"/>
            <a:ext cx="7702229" cy="5143500"/>
          </a:xfrm>
          <a:prstGeom prst="rect">
            <a:avLst/>
          </a:prstGeom>
        </p:spPr>
      </p:pic>
    </p:spTree>
    <p:extLst>
      <p:ext uri="{BB962C8B-B14F-4D97-AF65-F5344CB8AC3E}">
        <p14:creationId xmlns:p14="http://schemas.microsoft.com/office/powerpoint/2010/main" val="611259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3FF3B87C-9597-4996-1FE4-B7EAF6BAAB51}"/>
              </a:ext>
            </a:extLst>
          </p:cNvPr>
          <p:cNvPicPr>
            <a:picLocks noChangeAspect="1"/>
          </p:cNvPicPr>
          <p:nvPr/>
        </p:nvPicPr>
        <p:blipFill>
          <a:blip r:embed="rId3"/>
          <a:stretch>
            <a:fillRect/>
          </a:stretch>
        </p:blipFill>
        <p:spPr>
          <a:xfrm>
            <a:off x="714375" y="0"/>
            <a:ext cx="7715250" cy="5143500"/>
          </a:xfrm>
          <a:prstGeom prst="rect">
            <a:avLst/>
          </a:prstGeom>
        </p:spPr>
      </p:pic>
      <p:pic>
        <p:nvPicPr>
          <p:cNvPr id="3" name="Picture 2" descr="A red and white logo with a person kicking a ball&#10;&#10;Description automatically generated">
            <a:extLst>
              <a:ext uri="{FF2B5EF4-FFF2-40B4-BE49-F238E27FC236}">
                <a16:creationId xmlns:a16="http://schemas.microsoft.com/office/drawing/2014/main" id="{76F93744-AA4A-56B0-D82C-411EBEC38470}"/>
              </a:ext>
            </a:extLst>
          </p:cNvPr>
          <p:cNvPicPr>
            <a:picLocks noChangeAspect="1"/>
          </p:cNvPicPr>
          <p:nvPr/>
        </p:nvPicPr>
        <p:blipFill>
          <a:blip r:embed="rId4"/>
          <a:stretch>
            <a:fillRect/>
          </a:stretch>
        </p:blipFill>
        <p:spPr>
          <a:xfrm>
            <a:off x="5431299" y="289932"/>
            <a:ext cx="2871066" cy="2349190"/>
          </a:xfrm>
          <a:prstGeom prst="rect">
            <a:avLst/>
          </a:prstGeom>
        </p:spPr>
      </p:pic>
    </p:spTree>
    <p:extLst>
      <p:ext uri="{BB962C8B-B14F-4D97-AF65-F5344CB8AC3E}">
        <p14:creationId xmlns:p14="http://schemas.microsoft.com/office/powerpoint/2010/main" val="1651638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C16B6EE-5BFC-263A-B185-0F2D6A7088FB}"/>
              </a:ext>
            </a:extLst>
          </p:cNvPr>
          <p:cNvPicPr>
            <a:picLocks noChangeAspect="1"/>
          </p:cNvPicPr>
          <p:nvPr/>
        </p:nvPicPr>
        <p:blipFill>
          <a:blip r:embed="rId3"/>
          <a:stretch>
            <a:fillRect/>
          </a:stretch>
        </p:blipFill>
        <p:spPr>
          <a:xfrm>
            <a:off x="714375" y="0"/>
            <a:ext cx="7715250" cy="5143500"/>
          </a:xfrm>
          <a:prstGeom prst="rect">
            <a:avLst/>
          </a:prstGeom>
        </p:spPr>
      </p:pic>
      <p:pic>
        <p:nvPicPr>
          <p:cNvPr id="4" name="Picture 3" descr="A blue and white logo&#10;&#10;Description automatically generated">
            <a:extLst>
              <a:ext uri="{FF2B5EF4-FFF2-40B4-BE49-F238E27FC236}">
                <a16:creationId xmlns:a16="http://schemas.microsoft.com/office/drawing/2014/main" id="{403CE3F0-D6FC-B8B0-E1FC-177A267A5219}"/>
              </a:ext>
            </a:extLst>
          </p:cNvPr>
          <p:cNvPicPr>
            <a:picLocks noChangeAspect="1"/>
          </p:cNvPicPr>
          <p:nvPr/>
        </p:nvPicPr>
        <p:blipFill>
          <a:blip r:embed="rId4"/>
          <a:stretch>
            <a:fillRect/>
          </a:stretch>
        </p:blipFill>
        <p:spPr>
          <a:xfrm>
            <a:off x="5419493" y="298729"/>
            <a:ext cx="2905175" cy="2377099"/>
          </a:xfrm>
          <a:prstGeom prst="rect">
            <a:avLst/>
          </a:prstGeom>
        </p:spPr>
      </p:pic>
    </p:spTree>
    <p:extLst>
      <p:ext uri="{BB962C8B-B14F-4D97-AF65-F5344CB8AC3E}">
        <p14:creationId xmlns:p14="http://schemas.microsoft.com/office/powerpoint/2010/main" val="3271130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occer Infographics by Slidesgo">
  <a:themeElements>
    <a:clrScheme name="Simple Light">
      <a:dk1>
        <a:srgbClr val="000000"/>
      </a:dk1>
      <a:lt1>
        <a:srgbClr val="49BA49"/>
      </a:lt1>
      <a:dk2>
        <a:srgbClr val="F9D93D"/>
      </a:dk2>
      <a:lt2>
        <a:srgbClr val="FFAB6D"/>
      </a:lt2>
      <a:accent1>
        <a:srgbClr val="E8E3D9"/>
      </a:accent1>
      <a:accent2>
        <a:srgbClr val="CC0000"/>
      </a:accent2>
      <a:accent3>
        <a:srgbClr val="8A4F07"/>
      </a:accent3>
      <a:accent4>
        <a:srgbClr val="EFEFE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2E62CA-3F63-49E5-B2C5-DA150F77A47A}">
  <we:reference id="f9ca3da2-1c13-4389-91ce-67dc3ac614b2" version="1.0.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3abc800-7dd3-4e18-933c-4e57edec20e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um" ma:contentTypeID="0x010100ABCADE8094601340B609549D21EA49C8" ma:contentTypeVersion="15" ma:contentTypeDescription="Új dokumentum létrehozása." ma:contentTypeScope="" ma:versionID="8dafc53e3968666131fbbc5a433fd580">
  <xsd:schema xmlns:xsd="http://www.w3.org/2001/XMLSchema" xmlns:xs="http://www.w3.org/2001/XMLSchema" xmlns:p="http://schemas.microsoft.com/office/2006/metadata/properties" xmlns:ns3="c28fca5e-9839-4ed6-96ae-cb941fcb791d" xmlns:ns4="43abc800-7dd3-4e18-933c-4e57edec20ee" targetNamespace="http://schemas.microsoft.com/office/2006/metadata/properties" ma:root="true" ma:fieldsID="d37b921d07e387648748d80250df6801" ns3:_="" ns4:_="">
    <xsd:import namespace="c28fca5e-9839-4ed6-96ae-cb941fcb791d"/>
    <xsd:import namespace="43abc800-7dd3-4e18-933c-4e57edec20e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LengthInSeconds" minOccurs="0"/>
                <xsd:element ref="ns4:_activity" minOccurs="0"/>
                <xsd:element ref="ns4:MediaServiceLocation"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8fca5e-9839-4ed6-96ae-cb941fcb791d" elementFormDefault="qualified">
    <xsd:import namespace="http://schemas.microsoft.com/office/2006/documentManagement/types"/>
    <xsd:import namespace="http://schemas.microsoft.com/office/infopath/2007/PartnerControls"/>
    <xsd:element name="SharedWithUsers" ma:index="8" nillable="true" ma:displayName="Résztvevők"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internalName="SharedWithDetails" ma:readOnly="true">
      <xsd:simpleType>
        <xsd:restriction base="dms:Note">
          <xsd:maxLength value="255"/>
        </xsd:restriction>
      </xsd:simpleType>
    </xsd:element>
    <xsd:element name="SharingHintHash" ma:index="10" nillable="true" ma:displayName="Megosztási tipp kivonat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abc800-7dd3-4e18-933c-4e57edec20e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ED3E5E-7426-4342-898C-79DB8D79868E}">
  <ds:schemaRefs>
    <ds:schemaRef ds:uri="http://purl.org/dc/dcmitype/"/>
    <ds:schemaRef ds:uri="c28fca5e-9839-4ed6-96ae-cb941fcb791d"/>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43abc800-7dd3-4e18-933c-4e57edec20ee"/>
    <ds:schemaRef ds:uri="http://www.w3.org/XML/1998/namespace"/>
    <ds:schemaRef ds:uri="http://purl.org/dc/terms/"/>
  </ds:schemaRefs>
</ds:datastoreItem>
</file>

<file path=customXml/itemProps2.xml><?xml version="1.0" encoding="utf-8"?>
<ds:datastoreItem xmlns:ds="http://schemas.openxmlformats.org/officeDocument/2006/customXml" ds:itemID="{A916C69A-DE2D-4C7B-80E5-F36F605DDC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8fca5e-9839-4ed6-96ae-cb941fcb791d"/>
    <ds:schemaRef ds:uri="43abc800-7dd3-4e18-933c-4e57edec20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6AC289-68A8-46D6-AE08-79E0F880E3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681</TotalTime>
  <Words>1063</Words>
  <Application>Microsoft Office PowerPoint</Application>
  <PresentationFormat>On-screen Show (16:9)</PresentationFormat>
  <Paragraphs>54</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Fira Sans Extra Condensed SemiBold</vt:lpstr>
      <vt:lpstr>-apple-system</vt:lpstr>
      <vt:lpstr>Inter</vt:lpstr>
      <vt:lpstr>Roboto</vt:lpstr>
      <vt:lpstr>Arial</vt:lpstr>
      <vt:lpstr>Fira Sans Extra Condensed</vt:lpstr>
      <vt:lpstr>Google Sans</vt:lpstr>
      <vt:lpstr>Soccer Infographics by Slidesgo</vt:lpstr>
      <vt:lpstr>The Game in Numbers: Analyzing Football Data from Transfermarkt</vt:lpstr>
      <vt:lpstr>PowerPoint Presentation</vt:lpstr>
      <vt:lpstr>What is the Transfermarkt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DATA ANALYSIS  Unveiling Insights from the World's Largest Football Dataset (Transfermarket)</dc:title>
  <dc:creator>Ibrahim Moghram</dc:creator>
  <cp:lastModifiedBy>Ibrahim Ibrahim Ahmed Mohammed</cp:lastModifiedBy>
  <cp:revision>4</cp:revision>
  <dcterms:modified xsi:type="dcterms:W3CDTF">2023-12-08T12:01:51Z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0x010100ABCADE8094601340B609549D21EA49C8</vt:lpwstr>
  </property>
</Properties>
</file>